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data3.xml" ContentType="application/vnd.openxmlformats-officedocument.drawingml.diagramData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3" r:id="rId3"/>
    <p:sldId id="257" r:id="rId4"/>
    <p:sldId id="274" r:id="rId5"/>
    <p:sldId id="275" r:id="rId6"/>
    <p:sldId id="258" r:id="rId7"/>
    <p:sldId id="263" r:id="rId8"/>
    <p:sldId id="259" r:id="rId9"/>
    <p:sldId id="260" r:id="rId10"/>
    <p:sldId id="261" r:id="rId11"/>
    <p:sldId id="262" r:id="rId12"/>
    <p:sldId id="268" r:id="rId13"/>
    <p:sldId id="264" r:id="rId14"/>
    <p:sldId id="265" r:id="rId15"/>
    <p:sldId id="266" r:id="rId16"/>
    <p:sldId id="267" r:id="rId17"/>
    <p:sldId id="269" r:id="rId18"/>
    <p:sldId id="270" r:id="rId19"/>
    <p:sldId id="271" r:id="rId20"/>
    <p:sldId id="276" r:id="rId21"/>
    <p:sldId id="277" r:id="rId22"/>
    <p:sldId id="278" r:id="rId23"/>
    <p:sldId id="272" r:id="rId24"/>
  </p:sldIdLst>
  <p:sldSz cx="9144000" cy="6858000" type="screen4x3"/>
  <p:notesSz cx="6858000" cy="9144000"/>
  <p:custShowLst>
    <p:custShow name="NETRDA1" id="0">
      <p:sldLst>
        <p:sld r:id="rId2"/>
        <p:sld r:id="rId3"/>
        <p:sld r:id="rId4"/>
        <p:sld r:id="rId3"/>
        <p:sld r:id="rId5"/>
        <p:sld r:id="rId3"/>
        <p:sld r:id="rId7"/>
        <p:sld r:id="rId3"/>
        <p:sld r:id="rId8"/>
        <p:sld r:id="rId9"/>
        <p:sld r:id="rId3"/>
        <p:sld r:id="rId10"/>
        <p:sld r:id="rId3"/>
        <p:sld r:id="rId11"/>
        <p:sld r:id="rId3"/>
        <p:sld r:id="rId12"/>
        <p:sld r:id="rId3"/>
        <p:sld r:id="rId13"/>
        <p:sld r:id="rId3"/>
        <p:sld r:id="rId14"/>
        <p:sld r:id="rId3"/>
        <p:sld r:id="rId15"/>
        <p:sld r:id="rId3"/>
        <p:sld r:id="rId16"/>
        <p:sld r:id="rId3"/>
        <p:sld r:id="rId17"/>
        <p:sld r:id="rId3"/>
        <p:sld r:id="rId18"/>
        <p:sld r:id="rId3"/>
        <p:sld r:id="rId19"/>
        <p:sld r:id="rId3"/>
        <p:sld r:id="rId20"/>
        <p:sld r:id="rId3"/>
        <p:sld r:id="rId24"/>
      </p:sldLst>
    </p:custShow>
  </p:custShow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</p:showPr>
  <p:clrMru>
    <a:srgbClr val="003366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 autoAdjust="0"/>
    <p:restoredTop sz="94660" autoAdjust="0"/>
  </p:normalViewPr>
  <p:slideViewPr>
    <p:cSldViewPr>
      <p:cViewPr>
        <p:scale>
          <a:sx n="100" d="100"/>
          <a:sy n="100" d="100"/>
        </p:scale>
        <p:origin x="-210" y="-96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6_2">
  <dgm:title val=""/>
  <dgm:desc val=""/>
  <dgm:catLst>
    <dgm:cat type="accent6" pri="11200"/>
  </dgm:catLst>
  <dgm:styleLbl name="node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6"/>
    </dgm:fillClrLst>
    <dgm:linClrLst meth="repeat">
      <a:schemeClr val="accent6"/>
    </dgm:linClrLst>
    <dgm:effectClrLst/>
    <dgm:txLinClrLst/>
    <dgm:txFillClrLst/>
    <dgm:txEffectClrLst/>
  </dgm:styleLbl>
  <dgm:styleLbl name="lnNode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6"/>
    </dgm:fillClrLst>
    <dgm:linClrLst meth="repeat">
      <a:schemeClr val="accent6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6">
        <a:tint val="60000"/>
      </a:schemeClr>
    </dgm:fillClrLst>
    <dgm:linClrLst meth="repeat">
      <a:schemeClr val="accent6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6"/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/>
    </dgm:fillClrLst>
    <dgm:linClrLst meth="repeat">
      <a:schemeClr val="accent6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/>
    </dgm:fillClrLst>
    <dgm:linClrLst meth="repeat">
      <a:schemeClr val="accent6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6">
        <a:alpha val="90000"/>
        <a:tint val="40000"/>
      </a:schemeClr>
    </dgm:fillClrLst>
    <dgm:linClrLst meth="repeat">
      <a:schemeClr val="accent6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6">
        <a:tint val="40000"/>
      </a:schemeClr>
    </dgm:fillClrLst>
    <dgm:linClrLst meth="repeat">
      <a:schemeClr val="accent6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6">
        <a:shade val="8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6">
        <a:tint val="50000"/>
        <a:alpha val="40000"/>
      </a:schemeClr>
    </dgm:fillClrLst>
    <dgm:linClrLst meth="repeat">
      <a:schemeClr val="accent6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6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2_2">
  <dgm:title val=""/>
  <dgm:desc val=""/>
  <dgm:catLst>
    <dgm:cat type="accent2" pri="11200"/>
  </dgm:catLst>
  <dgm:styleLbl name="node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</dgm:fillClrLst>
    <dgm:linClrLst meth="repeat">
      <a:schemeClr val="accent2"/>
    </dgm:linClrLst>
    <dgm:effectClrLst/>
    <dgm:txLinClrLst/>
    <dgm:txFillClrLst/>
    <dgm:txEffectClrLst/>
  </dgm:styleLbl>
  <dgm:styleLbl name="lnNode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2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>
        <a:tint val="60000"/>
      </a:schemeClr>
    </dgm:fillClrLst>
    <dgm:linClrLst meth="repeat">
      <a:schemeClr val="accent2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/>
    </dgm:fillClrLst>
    <dgm:linClrLst meth="repeat">
      <a:schemeClr val="accent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/>
    </dgm:fillClrLst>
    <dgm:linClrLst meth="repeat">
      <a:schemeClr val="accent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alpha val="90000"/>
        <a:tint val="40000"/>
      </a:schemeClr>
    </dgm:fillClrLst>
    <dgm:linClrLst meth="repeat">
      <a:schemeClr val="accent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8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C0A2C9C-E254-41E0-BF92-134ECDFB6BE1}" type="doc">
      <dgm:prSet loTypeId="urn:microsoft.com/office/officeart/2005/8/layout/hierarchy3" loCatId="hierarchy" qsTypeId="urn:microsoft.com/office/officeart/2005/8/quickstyle/3d4" qsCatId="3D" csTypeId="urn:microsoft.com/office/officeart/2005/8/colors/accent1_2" csCatId="accent1" phldr="1"/>
      <dgm:spPr/>
    </dgm:pt>
    <dgm:pt modelId="{9E1933C5-8651-4833-9B70-C030FB17BF5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800" b="1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Krijimi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</a:t>
          </a: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i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</a:t>
          </a: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nje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</a:t>
          </a: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njesie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 </a:t>
          </a: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te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</a:t>
          </a:r>
          <a:r>
            <a:rPr kumimoji="0" lang="en-US" sz="1800" b="1" i="0" u="none" strike="noStrike" cap="none" normalizeH="0" baseline="0" dirty="0" err="1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vetme</a:t>
          </a: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dirty="0" smtClean="0">
              <a:ln/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charset="0"/>
              <a:cs typeface="Arial" charset="0"/>
            </a:rPr>
            <a:t>administrative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800" b="1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endParaRPr>
        </a:p>
      </dgm:t>
    </dgm:pt>
    <dgm:pt modelId="{F1DFD670-2A70-4CC3-9ADD-CF8F954CA431}" type="parTrans" cxnId="{F3B42357-0993-44D1-B119-178A1DBC0AA1}">
      <dgm:prSet/>
      <dgm:spPr/>
      <dgm:t>
        <a:bodyPr/>
        <a:lstStyle/>
        <a:p>
          <a:endParaRPr lang="en-US"/>
        </a:p>
      </dgm:t>
    </dgm:pt>
    <dgm:pt modelId="{C6FB8286-4ED9-4B54-B4DF-8C2288720593}" type="sibTrans" cxnId="{F3B42357-0993-44D1-B119-178A1DBC0AA1}">
      <dgm:prSet/>
      <dgm:spPr/>
      <dgm:t>
        <a:bodyPr/>
        <a:lstStyle/>
        <a:p>
          <a:endParaRPr lang="en-US"/>
        </a:p>
      </dgm:t>
    </dgm:pt>
    <dgm:pt modelId="{94A0E911-1907-4A34-90FE-D0D86FF0526E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 lIns="0" tIns="0" rIns="0" bIns="0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smtClean="0">
            <a:ln/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aftesite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organizatve 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te njesie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B3396A5-14FD-43F7-8766-EEF92C2A0038}" type="parTrans" cxnId="{8B0431BF-94F0-4EC2-812B-476BA23ECB73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40241E3C-E5DF-4636-95D2-76998D531619}" type="sibTrans" cxnId="{8B0431BF-94F0-4EC2-812B-476BA23ECB73}">
      <dgm:prSet/>
      <dgm:spPr/>
      <dgm:t>
        <a:bodyPr/>
        <a:lstStyle/>
        <a:p>
          <a:endParaRPr lang="en-US"/>
        </a:p>
      </dgm:t>
    </dgm:pt>
    <dgm:pt modelId="{C4FD1F33-0E4D-4387-B72D-0F3EDDDA4840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Rrit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</a:t>
          </a: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nivelin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e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koordinimit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dhe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</a:t>
          </a: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koperimit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F4608D8-494D-4F93-B4AD-407D30D1E276}" type="parTrans" cxnId="{C5CAC78A-1545-4C11-91A1-01671E299ED7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E9BA7960-1C66-4AC1-AF11-2F717BE58928}" type="sibTrans" cxnId="{C5CAC78A-1545-4C11-91A1-01671E299ED7}">
      <dgm:prSet/>
      <dgm:spPr/>
      <dgm:t>
        <a:bodyPr/>
        <a:lstStyle/>
        <a:p>
          <a:endParaRPr lang="en-US"/>
        </a:p>
      </dgm:t>
    </dgm:pt>
    <dgm:pt modelId="{E5155356-30C1-42F6-B79B-2C2C4549BF66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Rit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</a:t>
          </a: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eficencen</a:t>
          </a:r>
          <a:r>
            <a:rPr kumimoji="0" lang="en-US" sz="1600" b="0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nenpunesve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252E0F07-D8BC-48AE-AB67-EF4288B7EEE3}" type="parTrans" cxnId="{8953D0CC-AE82-40A9-8FFD-BA6F47AC594D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C7291656-6A36-4645-8AFF-865DDEA818EC}" type="sibTrans" cxnId="{8953D0CC-AE82-40A9-8FFD-BA6F47AC594D}">
      <dgm:prSet/>
      <dgm:spPr/>
      <dgm:t>
        <a:bodyPr/>
        <a:lstStyle/>
        <a:p>
          <a:endParaRPr lang="en-US"/>
        </a:p>
      </dgm:t>
    </dgm:pt>
    <dgm:pt modelId="{63ED9914-24CB-4A26-9012-4EC1F498078B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eficensen ne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pergjithesi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404AD3F-E0E3-4190-8E53-C5EE25504999}" type="parTrans" cxnId="{BB250226-C8D3-4979-AA81-0022E7201165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59B12FA8-0B11-404E-A8A6-424FF0C882D5}" type="sibTrans" cxnId="{BB250226-C8D3-4979-AA81-0022E7201165}">
      <dgm:prSet/>
      <dgm:spPr/>
      <dgm:t>
        <a:bodyPr/>
        <a:lstStyle/>
        <a:p>
          <a:endParaRPr lang="en-US"/>
        </a:p>
      </dgm:t>
    </dgm:pt>
    <dgm:pt modelId="{E5B4D0C4-CCDC-4E08-A15D-61AB9D487CAF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transparencen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512748F-626A-4D56-9F28-60EBF6CF57DE}" type="parTrans" cxnId="{60AABBFD-FA6F-4DDA-B1EA-30847B98973E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B756A0EE-A75B-449F-912A-35A14DB4D32F}" type="sibTrans" cxnId="{60AABBFD-FA6F-4DDA-B1EA-30847B98973E}">
      <dgm:prSet/>
      <dgm:spPr/>
      <dgm:t>
        <a:bodyPr/>
        <a:lstStyle/>
        <a:p>
          <a:endParaRPr lang="en-US"/>
        </a:p>
      </dgm:t>
    </dgm:pt>
    <dgm:pt modelId="{E9183D34-670B-49B5-93E4-03E5C691CAEE}" type="pres">
      <dgm:prSet presAssocID="{FC0A2C9C-E254-41E0-BF92-134ECDFB6BE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9F545F-9B48-4A60-9FC8-4D9DEDE196D3}" type="pres">
      <dgm:prSet presAssocID="{9E1933C5-8651-4833-9B70-C030FB17BF52}" presName="root" presStyleCnt="0"/>
      <dgm:spPr>
        <a:scene3d>
          <a:camera prst="orthographicFront"/>
          <a:lightRig rig="threePt" dir="t"/>
        </a:scene3d>
        <a:sp3d/>
      </dgm:spPr>
    </dgm:pt>
    <dgm:pt modelId="{63EA071F-FB7B-48DA-8B3B-26A1DE2CA33A}" type="pres">
      <dgm:prSet presAssocID="{9E1933C5-8651-4833-9B70-C030FB17BF52}" presName="rootComposite" presStyleCnt="0"/>
      <dgm:spPr>
        <a:scene3d>
          <a:camera prst="orthographicFront"/>
          <a:lightRig rig="threePt" dir="t"/>
        </a:scene3d>
        <a:sp3d/>
      </dgm:spPr>
    </dgm:pt>
    <dgm:pt modelId="{2B30E9F1-4394-4F37-A6FD-80C427C02EC3}" type="pres">
      <dgm:prSet presAssocID="{9E1933C5-8651-4833-9B70-C030FB17BF52}" presName="rootText" presStyleLbl="node1" presStyleIdx="0" presStyleCnt="1" custScaleX="111227"/>
      <dgm:spPr/>
      <dgm:t>
        <a:bodyPr/>
        <a:lstStyle/>
        <a:p>
          <a:endParaRPr lang="en-US"/>
        </a:p>
      </dgm:t>
    </dgm:pt>
    <dgm:pt modelId="{420CA8BF-4DF3-4354-846F-07848E0210EC}" type="pres">
      <dgm:prSet presAssocID="{9E1933C5-8651-4833-9B70-C030FB17BF52}" presName="rootConnector" presStyleLbl="node1" presStyleIdx="0" presStyleCnt="1"/>
      <dgm:spPr/>
    </dgm:pt>
    <dgm:pt modelId="{F8795968-EFA6-47D5-9917-24708A502DA0}" type="pres">
      <dgm:prSet presAssocID="{9E1933C5-8651-4833-9B70-C030FB17BF52}" presName="childShape" presStyleCnt="0"/>
      <dgm:spPr>
        <a:scene3d>
          <a:camera prst="orthographicFront"/>
          <a:lightRig rig="threePt" dir="t"/>
        </a:scene3d>
        <a:sp3d/>
      </dgm:spPr>
    </dgm:pt>
    <dgm:pt modelId="{A0225BBA-3957-4B31-92EC-CDC61ABF489B}" type="pres">
      <dgm:prSet presAssocID="{6B3396A5-14FD-43F7-8766-EEF92C2A0038}" presName="Name13" presStyleLbl="parChTrans1D2" presStyleIdx="0" presStyleCnt="5"/>
      <dgm:spPr/>
    </dgm:pt>
    <dgm:pt modelId="{C5EB1FDB-D0D7-4800-B6F4-22EC8F3B762C}" type="pres">
      <dgm:prSet presAssocID="{94A0E911-1907-4A34-90FE-D0D86FF0526E}" presName="childText" presStyleLbl="bgAcc1" presStyleIdx="0" presStyleCnt="5" custScaleX="122454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EF05D-F814-4C06-8F32-8438A21ECDBA}" type="pres">
      <dgm:prSet presAssocID="{1F4608D8-494D-4F93-B4AD-407D30D1E276}" presName="Name13" presStyleLbl="parChTrans1D2" presStyleIdx="1" presStyleCnt="5"/>
      <dgm:spPr/>
    </dgm:pt>
    <dgm:pt modelId="{E0CA31A1-1DA1-49A7-90A8-FA19F3EE80EC}" type="pres">
      <dgm:prSet presAssocID="{C4FD1F33-0E4D-4387-B72D-0F3EDDDA4840}" presName="childText" presStyleLbl="bgAcc1" presStyleIdx="1" presStyleCnt="5" custScaleX="121898" custScaleY="86873">
        <dgm:presLayoutVars>
          <dgm:bulletEnabled val="1"/>
        </dgm:presLayoutVars>
      </dgm:prSet>
      <dgm:spPr/>
    </dgm:pt>
    <dgm:pt modelId="{B792DC77-3DED-4E40-AA28-29AF3FFA8AB3}" type="pres">
      <dgm:prSet presAssocID="{252E0F07-D8BC-48AE-AB67-EF4288B7EEE3}" presName="Name13" presStyleLbl="parChTrans1D2" presStyleIdx="2" presStyleCnt="5"/>
      <dgm:spPr/>
    </dgm:pt>
    <dgm:pt modelId="{1BE09D6F-CDBE-4D61-B548-0C147E15C800}" type="pres">
      <dgm:prSet presAssocID="{E5155356-30C1-42F6-B79B-2C2C4549BF66}" presName="childText" presStyleLbl="bgAcc1" presStyleIdx="2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F0422-A4B2-46C7-8BED-4D0765CC0C6E}" type="pres">
      <dgm:prSet presAssocID="{A404AD3F-E0E3-4190-8E53-C5EE25504999}" presName="Name13" presStyleLbl="parChTrans1D2" presStyleIdx="3" presStyleCnt="5"/>
      <dgm:spPr/>
    </dgm:pt>
    <dgm:pt modelId="{07CF29AC-E011-42DA-AC27-37104981F530}" type="pres">
      <dgm:prSet presAssocID="{63ED9914-24CB-4A26-9012-4EC1F498078B}" presName="childText" presStyleLbl="bgAcc1" presStyleIdx="3" presStyleCnt="5" custScaleX="121041" custScaleY="86873">
        <dgm:presLayoutVars>
          <dgm:bulletEnabled val="1"/>
        </dgm:presLayoutVars>
      </dgm:prSet>
      <dgm:spPr/>
    </dgm:pt>
    <dgm:pt modelId="{BF4E3BF7-1DC2-430C-A7A5-AA2A6750C1BD}" type="pres">
      <dgm:prSet presAssocID="{8512748F-626A-4D56-9F28-60EBF6CF57DE}" presName="Name13" presStyleLbl="parChTrans1D2" presStyleIdx="4" presStyleCnt="5"/>
      <dgm:spPr/>
    </dgm:pt>
    <dgm:pt modelId="{12146727-D177-4150-8743-7573FEF3DEB2}" type="pres">
      <dgm:prSet presAssocID="{E5B4D0C4-CCDC-4E08-A15D-61AB9D487CAF}" presName="childText" presStyleLbl="bgAcc1" presStyleIdx="4" presStyleCnt="5" custScaleX="121898" custScaleY="86873">
        <dgm:presLayoutVars>
          <dgm:bulletEnabled val="1"/>
        </dgm:presLayoutVars>
      </dgm:prSet>
      <dgm:spPr/>
    </dgm:pt>
  </dgm:ptLst>
  <dgm:cxnLst>
    <dgm:cxn modelId="{80C4BEDD-F66F-473A-BD20-83990ADD1F5D}" type="presOf" srcId="{94A0E911-1907-4A34-90FE-D0D86FF0526E}" destId="{C5EB1FDB-D0D7-4800-B6F4-22EC8F3B762C}" srcOrd="0" destOrd="0" presId="urn:microsoft.com/office/officeart/2005/8/layout/hierarchy3"/>
    <dgm:cxn modelId="{8953D0CC-AE82-40A9-8FFD-BA6F47AC594D}" srcId="{9E1933C5-8651-4833-9B70-C030FB17BF52}" destId="{E5155356-30C1-42F6-B79B-2C2C4549BF66}" srcOrd="2" destOrd="0" parTransId="{252E0F07-D8BC-48AE-AB67-EF4288B7EEE3}" sibTransId="{C7291656-6A36-4645-8AFF-865DDEA818EC}"/>
    <dgm:cxn modelId="{92DB8C53-8B4A-4E94-8D9D-85C52528435E}" type="presOf" srcId="{252E0F07-D8BC-48AE-AB67-EF4288B7EEE3}" destId="{B792DC77-3DED-4E40-AA28-29AF3FFA8AB3}" srcOrd="0" destOrd="0" presId="urn:microsoft.com/office/officeart/2005/8/layout/hierarchy3"/>
    <dgm:cxn modelId="{60AABBFD-FA6F-4DDA-B1EA-30847B98973E}" srcId="{9E1933C5-8651-4833-9B70-C030FB17BF52}" destId="{E5B4D0C4-CCDC-4E08-A15D-61AB9D487CAF}" srcOrd="4" destOrd="0" parTransId="{8512748F-626A-4D56-9F28-60EBF6CF57DE}" sibTransId="{B756A0EE-A75B-449F-912A-35A14DB4D32F}"/>
    <dgm:cxn modelId="{E4FAC99A-6A17-468A-98B2-2414E043539D}" type="presOf" srcId="{9E1933C5-8651-4833-9B70-C030FB17BF52}" destId="{2B30E9F1-4394-4F37-A6FD-80C427C02EC3}" srcOrd="0" destOrd="0" presId="urn:microsoft.com/office/officeart/2005/8/layout/hierarchy3"/>
    <dgm:cxn modelId="{8B0431BF-94F0-4EC2-812B-476BA23ECB73}" srcId="{9E1933C5-8651-4833-9B70-C030FB17BF52}" destId="{94A0E911-1907-4A34-90FE-D0D86FF0526E}" srcOrd="0" destOrd="0" parTransId="{6B3396A5-14FD-43F7-8766-EEF92C2A0038}" sibTransId="{40241E3C-E5DF-4636-95D2-76998D531619}"/>
    <dgm:cxn modelId="{CB0B7456-1B19-4AE4-8120-2FB3F946A09A}" type="presOf" srcId="{E5155356-30C1-42F6-B79B-2C2C4549BF66}" destId="{1BE09D6F-CDBE-4D61-B548-0C147E15C800}" srcOrd="0" destOrd="0" presId="urn:microsoft.com/office/officeart/2005/8/layout/hierarchy3"/>
    <dgm:cxn modelId="{62A68FF4-0063-4FB5-8433-CA4EE8BEC1FD}" type="presOf" srcId="{C4FD1F33-0E4D-4387-B72D-0F3EDDDA4840}" destId="{E0CA31A1-1DA1-49A7-90A8-FA19F3EE80EC}" srcOrd="0" destOrd="0" presId="urn:microsoft.com/office/officeart/2005/8/layout/hierarchy3"/>
    <dgm:cxn modelId="{C5CAC78A-1545-4C11-91A1-01671E299ED7}" srcId="{9E1933C5-8651-4833-9B70-C030FB17BF52}" destId="{C4FD1F33-0E4D-4387-B72D-0F3EDDDA4840}" srcOrd="1" destOrd="0" parTransId="{1F4608D8-494D-4F93-B4AD-407D30D1E276}" sibTransId="{E9BA7960-1C66-4AC1-AF11-2F717BE58928}"/>
    <dgm:cxn modelId="{887D5CCB-89A6-4DEC-9324-ADA4B23D28F1}" type="presOf" srcId="{8512748F-626A-4D56-9F28-60EBF6CF57DE}" destId="{BF4E3BF7-1DC2-430C-A7A5-AA2A6750C1BD}" srcOrd="0" destOrd="0" presId="urn:microsoft.com/office/officeart/2005/8/layout/hierarchy3"/>
    <dgm:cxn modelId="{F3B42357-0993-44D1-B119-178A1DBC0AA1}" srcId="{FC0A2C9C-E254-41E0-BF92-134ECDFB6BE1}" destId="{9E1933C5-8651-4833-9B70-C030FB17BF52}" srcOrd="0" destOrd="0" parTransId="{F1DFD670-2A70-4CC3-9ADD-CF8F954CA431}" sibTransId="{C6FB8286-4ED9-4B54-B4DF-8C2288720593}"/>
    <dgm:cxn modelId="{71E93780-FAFE-427F-9833-A3EEEF6399CC}" type="presOf" srcId="{E5B4D0C4-CCDC-4E08-A15D-61AB9D487CAF}" destId="{12146727-D177-4150-8743-7573FEF3DEB2}" srcOrd="0" destOrd="0" presId="urn:microsoft.com/office/officeart/2005/8/layout/hierarchy3"/>
    <dgm:cxn modelId="{C5E80F2C-10FF-4D30-9448-CE4F7D7EDB9E}" type="presOf" srcId="{63ED9914-24CB-4A26-9012-4EC1F498078B}" destId="{07CF29AC-E011-42DA-AC27-37104981F530}" srcOrd="0" destOrd="0" presId="urn:microsoft.com/office/officeart/2005/8/layout/hierarchy3"/>
    <dgm:cxn modelId="{BB250226-C8D3-4979-AA81-0022E7201165}" srcId="{9E1933C5-8651-4833-9B70-C030FB17BF52}" destId="{63ED9914-24CB-4A26-9012-4EC1F498078B}" srcOrd="3" destOrd="0" parTransId="{A404AD3F-E0E3-4190-8E53-C5EE25504999}" sibTransId="{59B12FA8-0B11-404E-A8A6-424FF0C882D5}"/>
    <dgm:cxn modelId="{4AF852CF-DEE6-4975-BEA0-D23123580611}" type="presOf" srcId="{FC0A2C9C-E254-41E0-BF92-134ECDFB6BE1}" destId="{E9183D34-670B-49B5-93E4-03E5C691CAEE}" srcOrd="0" destOrd="0" presId="urn:microsoft.com/office/officeart/2005/8/layout/hierarchy3"/>
    <dgm:cxn modelId="{35AE7408-41D1-4464-95B0-D94E2125E0E4}" type="presOf" srcId="{A404AD3F-E0E3-4190-8E53-C5EE25504999}" destId="{202F0422-A4B2-46C7-8BED-4D0765CC0C6E}" srcOrd="0" destOrd="0" presId="urn:microsoft.com/office/officeart/2005/8/layout/hierarchy3"/>
    <dgm:cxn modelId="{71CEF154-2D1B-41A1-A4F4-7A8A05384DC0}" type="presOf" srcId="{9E1933C5-8651-4833-9B70-C030FB17BF52}" destId="{420CA8BF-4DF3-4354-846F-07848E0210EC}" srcOrd="1" destOrd="0" presId="urn:microsoft.com/office/officeart/2005/8/layout/hierarchy3"/>
    <dgm:cxn modelId="{1BFDA585-07ED-42D5-A6F5-55D3F18B60A5}" type="presOf" srcId="{6B3396A5-14FD-43F7-8766-EEF92C2A0038}" destId="{A0225BBA-3957-4B31-92EC-CDC61ABF489B}" srcOrd="0" destOrd="0" presId="urn:microsoft.com/office/officeart/2005/8/layout/hierarchy3"/>
    <dgm:cxn modelId="{BE8ED318-952C-434B-B677-231108B39E3F}" type="presOf" srcId="{1F4608D8-494D-4F93-B4AD-407D30D1E276}" destId="{581EF05D-F814-4C06-8F32-8438A21ECDBA}" srcOrd="0" destOrd="0" presId="urn:microsoft.com/office/officeart/2005/8/layout/hierarchy3"/>
    <dgm:cxn modelId="{D3A1140E-FA15-481D-9B24-35F582CC95CD}" type="presParOf" srcId="{E9183D34-670B-49B5-93E4-03E5C691CAEE}" destId="{5B9F545F-9B48-4A60-9FC8-4D9DEDE196D3}" srcOrd="0" destOrd="0" presId="urn:microsoft.com/office/officeart/2005/8/layout/hierarchy3"/>
    <dgm:cxn modelId="{7226A9E8-7AA4-4673-9932-CF71631D9EFF}" type="presParOf" srcId="{5B9F545F-9B48-4A60-9FC8-4D9DEDE196D3}" destId="{63EA071F-FB7B-48DA-8B3B-26A1DE2CA33A}" srcOrd="0" destOrd="0" presId="urn:microsoft.com/office/officeart/2005/8/layout/hierarchy3"/>
    <dgm:cxn modelId="{68A99AAB-64BA-474F-95F1-5B9A1165C663}" type="presParOf" srcId="{63EA071F-FB7B-48DA-8B3B-26A1DE2CA33A}" destId="{2B30E9F1-4394-4F37-A6FD-80C427C02EC3}" srcOrd="0" destOrd="0" presId="urn:microsoft.com/office/officeart/2005/8/layout/hierarchy3"/>
    <dgm:cxn modelId="{82A012C0-203B-4847-ACE1-F5B28B85E54F}" type="presParOf" srcId="{63EA071F-FB7B-48DA-8B3B-26A1DE2CA33A}" destId="{420CA8BF-4DF3-4354-846F-07848E0210EC}" srcOrd="1" destOrd="0" presId="urn:microsoft.com/office/officeart/2005/8/layout/hierarchy3"/>
    <dgm:cxn modelId="{96FBF6CD-1004-4871-B089-398FEF5252DC}" type="presParOf" srcId="{5B9F545F-9B48-4A60-9FC8-4D9DEDE196D3}" destId="{F8795968-EFA6-47D5-9917-24708A502DA0}" srcOrd="1" destOrd="0" presId="urn:microsoft.com/office/officeart/2005/8/layout/hierarchy3"/>
    <dgm:cxn modelId="{81AA7F88-467C-4ECE-B9D6-7E7E76F12F15}" type="presParOf" srcId="{F8795968-EFA6-47D5-9917-24708A502DA0}" destId="{A0225BBA-3957-4B31-92EC-CDC61ABF489B}" srcOrd="0" destOrd="0" presId="urn:microsoft.com/office/officeart/2005/8/layout/hierarchy3"/>
    <dgm:cxn modelId="{3BCDBA37-D6CF-450E-8318-490FD2658332}" type="presParOf" srcId="{F8795968-EFA6-47D5-9917-24708A502DA0}" destId="{C5EB1FDB-D0D7-4800-B6F4-22EC8F3B762C}" srcOrd="1" destOrd="0" presId="urn:microsoft.com/office/officeart/2005/8/layout/hierarchy3"/>
    <dgm:cxn modelId="{D5C7982B-3414-4926-BD7C-917BCBEDED33}" type="presParOf" srcId="{F8795968-EFA6-47D5-9917-24708A502DA0}" destId="{581EF05D-F814-4C06-8F32-8438A21ECDBA}" srcOrd="2" destOrd="0" presId="urn:microsoft.com/office/officeart/2005/8/layout/hierarchy3"/>
    <dgm:cxn modelId="{9B1E4F8C-FA10-4BBE-9F39-67F5148BC0A8}" type="presParOf" srcId="{F8795968-EFA6-47D5-9917-24708A502DA0}" destId="{E0CA31A1-1DA1-49A7-90A8-FA19F3EE80EC}" srcOrd="3" destOrd="0" presId="urn:microsoft.com/office/officeart/2005/8/layout/hierarchy3"/>
    <dgm:cxn modelId="{78E98C95-8B4C-404E-BC7C-6A729E3FE546}" type="presParOf" srcId="{F8795968-EFA6-47D5-9917-24708A502DA0}" destId="{B792DC77-3DED-4E40-AA28-29AF3FFA8AB3}" srcOrd="4" destOrd="0" presId="urn:microsoft.com/office/officeart/2005/8/layout/hierarchy3"/>
    <dgm:cxn modelId="{785AB4C2-82C8-4B9E-8F84-95267090E2B0}" type="presParOf" srcId="{F8795968-EFA6-47D5-9917-24708A502DA0}" destId="{1BE09D6F-CDBE-4D61-B548-0C147E15C800}" srcOrd="5" destOrd="0" presId="urn:microsoft.com/office/officeart/2005/8/layout/hierarchy3"/>
    <dgm:cxn modelId="{FED6C870-D6FE-4918-9247-2C244E4093DF}" type="presParOf" srcId="{F8795968-EFA6-47D5-9917-24708A502DA0}" destId="{202F0422-A4B2-46C7-8BED-4D0765CC0C6E}" srcOrd="6" destOrd="0" presId="urn:microsoft.com/office/officeart/2005/8/layout/hierarchy3"/>
    <dgm:cxn modelId="{0D09720A-F214-4041-B6FA-6D5D8471AE42}" type="presParOf" srcId="{F8795968-EFA6-47D5-9917-24708A502DA0}" destId="{07CF29AC-E011-42DA-AC27-37104981F530}" srcOrd="7" destOrd="0" presId="urn:microsoft.com/office/officeart/2005/8/layout/hierarchy3"/>
    <dgm:cxn modelId="{12941E87-F72B-486D-8A81-032B50401AB4}" type="presParOf" srcId="{F8795968-EFA6-47D5-9917-24708A502DA0}" destId="{BF4E3BF7-1DC2-430C-A7A5-AA2A6750C1BD}" srcOrd="8" destOrd="0" presId="urn:microsoft.com/office/officeart/2005/8/layout/hierarchy3"/>
    <dgm:cxn modelId="{AC62F7EB-3303-4F1A-9FEA-0973543B400D}" type="presParOf" srcId="{F8795968-EFA6-47D5-9917-24708A502DA0}" destId="{12146727-D177-4150-8743-7573FEF3DEB2}" srcOrd="9" destOrd="0" presId="urn:microsoft.com/office/officeart/2005/8/layout/hierarchy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FC0A2C9C-E254-41E0-BF92-134ECDFB6BE1}" type="doc">
      <dgm:prSet loTypeId="urn:microsoft.com/office/officeart/2005/8/layout/hierarchy3" loCatId="hierarchy" qsTypeId="urn:microsoft.com/office/officeart/2005/8/quickstyle/3d4" qsCatId="3D" csTypeId="urn:microsoft.com/office/officeart/2005/8/colors/accent6_2" csCatId="accent6" phldr="1"/>
      <dgm:spPr/>
    </dgm:pt>
    <dgm:pt modelId="{9E1933C5-8651-4833-9B70-C030FB17BF5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6">
            <a:lumMod val="50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Implemetimi</a:t>
          </a:r>
          <a:r>
            <a:rPr kumimoji="0" lang="en-US" sz="1800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I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800" b="1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Monitorimit</a:t>
          </a:r>
          <a:r>
            <a:rPr kumimoji="0" lang="en-US" sz="1800" b="1" i="0" u="none" strike="noStrike" cap="none" normalizeH="0" baseline="0" dirty="0" smtClean="0">
              <a:ln/>
              <a:effectLst/>
              <a:latin typeface="Arial" charset="0"/>
              <a:cs typeface="Arial" charset="0"/>
            </a:rPr>
            <a:t> </a:t>
          </a:r>
          <a:r>
            <a:rPr kumimoji="0" lang="en-US" sz="1800" b="1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dhe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800" b="1" i="0" u="none" strike="noStrike" cap="none" normalizeH="0" baseline="0" dirty="0" err="1" smtClean="0">
              <a:ln/>
              <a:effectLst/>
              <a:latin typeface="Arial" charset="0"/>
              <a:cs typeface="Arial" charset="0"/>
            </a:rPr>
            <a:t>Vleresimt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F1DFD670-2A70-4CC3-9ADD-CF8F954CA431}" type="parTrans" cxnId="{F3B42357-0993-44D1-B119-178A1DBC0AA1}">
      <dgm:prSet/>
      <dgm:spPr/>
      <dgm:t>
        <a:bodyPr/>
        <a:lstStyle/>
        <a:p>
          <a:endParaRPr lang="en-US"/>
        </a:p>
      </dgm:t>
    </dgm:pt>
    <dgm:pt modelId="{C6FB8286-4ED9-4B54-B4DF-8C2288720593}" type="sibTrans" cxnId="{F3B42357-0993-44D1-B119-178A1DBC0AA1}">
      <dgm:prSet/>
      <dgm:spPr/>
      <dgm:t>
        <a:bodyPr/>
        <a:lstStyle/>
        <a:p>
          <a:endParaRPr lang="en-US"/>
        </a:p>
      </dgm:t>
    </dgm:pt>
    <dgm:pt modelId="{94A0E911-1907-4A34-90FE-D0D86FF0526E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 lIns="0" tIns="0" rIns="0" bIns="0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I pergjigjet dinamikes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se ndryshimit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B3396A5-14FD-43F7-8766-EEF92C2A0038}" type="parTrans" cxnId="{8B0431BF-94F0-4EC2-812B-476BA23ECB73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40241E3C-E5DF-4636-95D2-76998D531619}" type="sibTrans" cxnId="{8B0431BF-94F0-4EC2-812B-476BA23ECB73}">
      <dgm:prSet/>
      <dgm:spPr/>
      <dgm:t>
        <a:bodyPr/>
        <a:lstStyle/>
        <a:p>
          <a:endParaRPr lang="en-US"/>
        </a:p>
      </dgm:t>
    </dgm:pt>
    <dgm:pt modelId="{C4FD1F33-0E4D-4387-B72D-0F3EDDDA4840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smtClean="0">
            <a:ln/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Krijon mundesi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permiresimi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te vazhduesh</a:t>
          </a:r>
          <a:endParaRPr kumimoji="0" lang="en-US" sz="1600" b="0" i="0" u="none" strike="noStrike" cap="none" normalizeH="0" baseline="0" smtClean="0">
            <a:ln/>
            <a:effectLst/>
            <a:latin typeface="Arial" charset="0"/>
            <a:cs typeface="Arial" charset="0"/>
          </a:endParaRP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F4608D8-494D-4F93-B4AD-407D30D1E276}" type="parTrans" cxnId="{C5CAC78A-1545-4C11-91A1-01671E299ED7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E9BA7960-1C66-4AC1-AF11-2F717BE58928}" type="sibTrans" cxnId="{C5CAC78A-1545-4C11-91A1-01671E299ED7}">
      <dgm:prSet/>
      <dgm:spPr/>
      <dgm:t>
        <a:bodyPr/>
        <a:lstStyle/>
        <a:p>
          <a:endParaRPr lang="en-US"/>
        </a:p>
      </dgm:t>
    </dgm:pt>
    <dgm:pt modelId="{E5155356-30C1-42F6-B79B-2C2C4549BF66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Rit transparencen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252E0F07-D8BC-48AE-AB67-EF4288B7EEE3}" type="parTrans" cxnId="{8953D0CC-AE82-40A9-8FFD-BA6F47AC594D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C7291656-6A36-4645-8AFF-865DDEA818EC}" type="sibTrans" cxnId="{8953D0CC-AE82-40A9-8FFD-BA6F47AC594D}">
      <dgm:prSet/>
      <dgm:spPr/>
      <dgm:t>
        <a:bodyPr/>
        <a:lstStyle/>
        <a:p>
          <a:endParaRPr lang="en-US"/>
        </a:p>
      </dgm:t>
    </dgm:pt>
    <dgm:pt modelId="{63ED9914-24CB-4A26-9012-4EC1F498078B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Rit cilesine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informacionit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404AD3F-E0E3-4190-8E53-C5EE25504999}" type="parTrans" cxnId="{BB250226-C8D3-4979-AA81-0022E7201165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59B12FA8-0B11-404E-A8A6-424FF0C882D5}" type="sibTrans" cxnId="{BB250226-C8D3-4979-AA81-0022E7201165}">
      <dgm:prSet/>
      <dgm:spPr/>
      <dgm:t>
        <a:bodyPr/>
        <a:lstStyle/>
        <a:p>
          <a:endParaRPr lang="en-US"/>
        </a:p>
      </dgm:t>
    </dgm:pt>
    <dgm:pt modelId="{E5B4D0C4-CCDC-4E08-A15D-61AB9D487CAF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interaksionin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512748F-626A-4D56-9F28-60EBF6CF57DE}" type="parTrans" cxnId="{60AABBFD-FA6F-4DDA-B1EA-30847B98973E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B756A0EE-A75B-449F-912A-35A14DB4D32F}" type="sibTrans" cxnId="{60AABBFD-FA6F-4DDA-B1EA-30847B98973E}">
      <dgm:prSet/>
      <dgm:spPr/>
      <dgm:t>
        <a:bodyPr/>
        <a:lstStyle/>
        <a:p>
          <a:endParaRPr lang="en-US"/>
        </a:p>
      </dgm:t>
    </dgm:pt>
    <dgm:pt modelId="{E9183D34-670B-49B5-93E4-03E5C691CAEE}" type="pres">
      <dgm:prSet presAssocID="{FC0A2C9C-E254-41E0-BF92-134ECDFB6BE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9F545F-9B48-4A60-9FC8-4D9DEDE196D3}" type="pres">
      <dgm:prSet presAssocID="{9E1933C5-8651-4833-9B70-C030FB17BF52}" presName="root" presStyleCnt="0"/>
      <dgm:spPr>
        <a:scene3d>
          <a:camera prst="orthographicFront"/>
          <a:lightRig rig="threePt" dir="t"/>
        </a:scene3d>
        <a:sp3d/>
      </dgm:spPr>
    </dgm:pt>
    <dgm:pt modelId="{63EA071F-FB7B-48DA-8B3B-26A1DE2CA33A}" type="pres">
      <dgm:prSet presAssocID="{9E1933C5-8651-4833-9B70-C030FB17BF52}" presName="rootComposite" presStyleCnt="0"/>
      <dgm:spPr>
        <a:scene3d>
          <a:camera prst="orthographicFront"/>
          <a:lightRig rig="threePt" dir="t"/>
        </a:scene3d>
        <a:sp3d/>
      </dgm:spPr>
    </dgm:pt>
    <dgm:pt modelId="{2B30E9F1-4394-4F37-A6FD-80C427C02EC3}" type="pres">
      <dgm:prSet presAssocID="{9E1933C5-8651-4833-9B70-C030FB17BF52}" presName="rootText" presStyleLbl="node1" presStyleIdx="0" presStyleCnt="1" custScaleX="111227"/>
      <dgm:spPr/>
      <dgm:t>
        <a:bodyPr/>
        <a:lstStyle/>
        <a:p>
          <a:endParaRPr lang="en-US"/>
        </a:p>
      </dgm:t>
    </dgm:pt>
    <dgm:pt modelId="{420CA8BF-4DF3-4354-846F-07848E0210EC}" type="pres">
      <dgm:prSet presAssocID="{9E1933C5-8651-4833-9B70-C030FB17BF52}" presName="rootConnector" presStyleLbl="node1" presStyleIdx="0" presStyleCnt="1"/>
      <dgm:spPr/>
    </dgm:pt>
    <dgm:pt modelId="{F8795968-EFA6-47D5-9917-24708A502DA0}" type="pres">
      <dgm:prSet presAssocID="{9E1933C5-8651-4833-9B70-C030FB17BF52}" presName="childShape" presStyleCnt="0"/>
      <dgm:spPr>
        <a:scene3d>
          <a:camera prst="orthographicFront"/>
          <a:lightRig rig="threePt" dir="t"/>
        </a:scene3d>
        <a:sp3d/>
      </dgm:spPr>
    </dgm:pt>
    <dgm:pt modelId="{A0225BBA-3957-4B31-92EC-CDC61ABF489B}" type="pres">
      <dgm:prSet presAssocID="{6B3396A5-14FD-43F7-8766-EEF92C2A0038}" presName="Name13" presStyleLbl="parChTrans1D2" presStyleIdx="0" presStyleCnt="5"/>
      <dgm:spPr/>
    </dgm:pt>
    <dgm:pt modelId="{C5EB1FDB-D0D7-4800-B6F4-22EC8F3B762C}" type="pres">
      <dgm:prSet presAssocID="{94A0E911-1907-4A34-90FE-D0D86FF0526E}" presName="childText" presStyleLbl="bgAcc1" presStyleIdx="0" presStyleCnt="5" custScaleX="122454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EF05D-F814-4C06-8F32-8438A21ECDBA}" type="pres">
      <dgm:prSet presAssocID="{1F4608D8-494D-4F93-B4AD-407D30D1E276}" presName="Name13" presStyleLbl="parChTrans1D2" presStyleIdx="1" presStyleCnt="5"/>
      <dgm:spPr/>
    </dgm:pt>
    <dgm:pt modelId="{E0CA31A1-1DA1-49A7-90A8-FA19F3EE80EC}" type="pres">
      <dgm:prSet presAssocID="{C4FD1F33-0E4D-4387-B72D-0F3EDDDA4840}" presName="childText" presStyleLbl="bgAcc1" presStyleIdx="1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92DC77-3DED-4E40-AA28-29AF3FFA8AB3}" type="pres">
      <dgm:prSet presAssocID="{252E0F07-D8BC-48AE-AB67-EF4288B7EEE3}" presName="Name13" presStyleLbl="parChTrans1D2" presStyleIdx="2" presStyleCnt="5"/>
      <dgm:spPr/>
    </dgm:pt>
    <dgm:pt modelId="{1BE09D6F-CDBE-4D61-B548-0C147E15C800}" type="pres">
      <dgm:prSet presAssocID="{E5155356-30C1-42F6-B79B-2C2C4549BF66}" presName="childText" presStyleLbl="bgAcc1" presStyleIdx="2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F0422-A4B2-46C7-8BED-4D0765CC0C6E}" type="pres">
      <dgm:prSet presAssocID="{A404AD3F-E0E3-4190-8E53-C5EE25504999}" presName="Name13" presStyleLbl="parChTrans1D2" presStyleIdx="3" presStyleCnt="5"/>
      <dgm:spPr/>
    </dgm:pt>
    <dgm:pt modelId="{07CF29AC-E011-42DA-AC27-37104981F530}" type="pres">
      <dgm:prSet presAssocID="{63ED9914-24CB-4A26-9012-4EC1F498078B}" presName="childText" presStyleLbl="bgAcc1" presStyleIdx="3" presStyleCnt="5" custScaleX="121041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E3BF7-1DC2-430C-A7A5-AA2A6750C1BD}" type="pres">
      <dgm:prSet presAssocID="{8512748F-626A-4D56-9F28-60EBF6CF57DE}" presName="Name13" presStyleLbl="parChTrans1D2" presStyleIdx="4" presStyleCnt="5"/>
      <dgm:spPr/>
    </dgm:pt>
    <dgm:pt modelId="{12146727-D177-4150-8743-7573FEF3DEB2}" type="pres">
      <dgm:prSet presAssocID="{E5B4D0C4-CCDC-4E08-A15D-61AB9D487CAF}" presName="childText" presStyleLbl="bgAcc1" presStyleIdx="4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E1B03624-423E-4C4F-ABEE-91FC0659B3F8}" type="presOf" srcId="{FC0A2C9C-E254-41E0-BF92-134ECDFB6BE1}" destId="{E9183D34-670B-49B5-93E4-03E5C691CAEE}" srcOrd="0" destOrd="0" presId="urn:microsoft.com/office/officeart/2005/8/layout/hierarchy3"/>
    <dgm:cxn modelId="{6030C3FD-AD12-40EC-B513-E927F8556913}" type="presOf" srcId="{E5155356-30C1-42F6-B79B-2C2C4549BF66}" destId="{1BE09D6F-CDBE-4D61-B548-0C147E15C800}" srcOrd="0" destOrd="0" presId="urn:microsoft.com/office/officeart/2005/8/layout/hierarchy3"/>
    <dgm:cxn modelId="{5CE4CDB2-01CF-4397-A0BC-5EAABC153429}" type="presOf" srcId="{252E0F07-D8BC-48AE-AB67-EF4288B7EEE3}" destId="{B792DC77-3DED-4E40-AA28-29AF3FFA8AB3}" srcOrd="0" destOrd="0" presId="urn:microsoft.com/office/officeart/2005/8/layout/hierarchy3"/>
    <dgm:cxn modelId="{1294029F-AF81-4C56-B367-B20B0923E364}" type="presOf" srcId="{A404AD3F-E0E3-4190-8E53-C5EE25504999}" destId="{202F0422-A4B2-46C7-8BED-4D0765CC0C6E}" srcOrd="0" destOrd="0" presId="urn:microsoft.com/office/officeart/2005/8/layout/hierarchy3"/>
    <dgm:cxn modelId="{C5CAC78A-1545-4C11-91A1-01671E299ED7}" srcId="{9E1933C5-8651-4833-9B70-C030FB17BF52}" destId="{C4FD1F33-0E4D-4387-B72D-0F3EDDDA4840}" srcOrd="1" destOrd="0" parTransId="{1F4608D8-494D-4F93-B4AD-407D30D1E276}" sibTransId="{E9BA7960-1C66-4AC1-AF11-2F717BE58928}"/>
    <dgm:cxn modelId="{F3B42357-0993-44D1-B119-178A1DBC0AA1}" srcId="{FC0A2C9C-E254-41E0-BF92-134ECDFB6BE1}" destId="{9E1933C5-8651-4833-9B70-C030FB17BF52}" srcOrd="0" destOrd="0" parTransId="{F1DFD670-2A70-4CC3-9ADD-CF8F954CA431}" sibTransId="{C6FB8286-4ED9-4B54-B4DF-8C2288720593}"/>
    <dgm:cxn modelId="{36A12387-4A08-4E68-A8D5-48DB82C0C320}" type="presOf" srcId="{9E1933C5-8651-4833-9B70-C030FB17BF52}" destId="{420CA8BF-4DF3-4354-846F-07848E0210EC}" srcOrd="1" destOrd="0" presId="urn:microsoft.com/office/officeart/2005/8/layout/hierarchy3"/>
    <dgm:cxn modelId="{8953D0CC-AE82-40A9-8FFD-BA6F47AC594D}" srcId="{9E1933C5-8651-4833-9B70-C030FB17BF52}" destId="{E5155356-30C1-42F6-B79B-2C2C4549BF66}" srcOrd="2" destOrd="0" parTransId="{252E0F07-D8BC-48AE-AB67-EF4288B7EEE3}" sibTransId="{C7291656-6A36-4645-8AFF-865DDEA818EC}"/>
    <dgm:cxn modelId="{8B0431BF-94F0-4EC2-812B-476BA23ECB73}" srcId="{9E1933C5-8651-4833-9B70-C030FB17BF52}" destId="{94A0E911-1907-4A34-90FE-D0D86FF0526E}" srcOrd="0" destOrd="0" parTransId="{6B3396A5-14FD-43F7-8766-EEF92C2A0038}" sibTransId="{40241E3C-E5DF-4636-95D2-76998D531619}"/>
    <dgm:cxn modelId="{BB250226-C8D3-4979-AA81-0022E7201165}" srcId="{9E1933C5-8651-4833-9B70-C030FB17BF52}" destId="{63ED9914-24CB-4A26-9012-4EC1F498078B}" srcOrd="3" destOrd="0" parTransId="{A404AD3F-E0E3-4190-8E53-C5EE25504999}" sibTransId="{59B12FA8-0B11-404E-A8A6-424FF0C882D5}"/>
    <dgm:cxn modelId="{6F1101BE-F806-4672-ACB0-B0988EDD71B2}" type="presOf" srcId="{6B3396A5-14FD-43F7-8766-EEF92C2A0038}" destId="{A0225BBA-3957-4B31-92EC-CDC61ABF489B}" srcOrd="0" destOrd="0" presId="urn:microsoft.com/office/officeart/2005/8/layout/hierarchy3"/>
    <dgm:cxn modelId="{17392CF3-14EA-47D5-837A-936328B65E4F}" type="presOf" srcId="{63ED9914-24CB-4A26-9012-4EC1F498078B}" destId="{07CF29AC-E011-42DA-AC27-37104981F530}" srcOrd="0" destOrd="0" presId="urn:microsoft.com/office/officeart/2005/8/layout/hierarchy3"/>
    <dgm:cxn modelId="{520F121E-88DE-459A-91FD-829ECF9AA0EB}" type="presOf" srcId="{94A0E911-1907-4A34-90FE-D0D86FF0526E}" destId="{C5EB1FDB-D0D7-4800-B6F4-22EC8F3B762C}" srcOrd="0" destOrd="0" presId="urn:microsoft.com/office/officeart/2005/8/layout/hierarchy3"/>
    <dgm:cxn modelId="{7585E07D-0214-413E-B21F-C7104081C12F}" type="presOf" srcId="{8512748F-626A-4D56-9F28-60EBF6CF57DE}" destId="{BF4E3BF7-1DC2-430C-A7A5-AA2A6750C1BD}" srcOrd="0" destOrd="0" presId="urn:microsoft.com/office/officeart/2005/8/layout/hierarchy3"/>
    <dgm:cxn modelId="{27612FE4-71AB-4633-8FA7-BB9C25BD81F7}" type="presOf" srcId="{E5B4D0C4-CCDC-4E08-A15D-61AB9D487CAF}" destId="{12146727-D177-4150-8743-7573FEF3DEB2}" srcOrd="0" destOrd="0" presId="urn:microsoft.com/office/officeart/2005/8/layout/hierarchy3"/>
    <dgm:cxn modelId="{4A6987F4-2EFF-461F-9733-BB2C2B491EAD}" type="presOf" srcId="{1F4608D8-494D-4F93-B4AD-407D30D1E276}" destId="{581EF05D-F814-4C06-8F32-8438A21ECDBA}" srcOrd="0" destOrd="0" presId="urn:microsoft.com/office/officeart/2005/8/layout/hierarchy3"/>
    <dgm:cxn modelId="{5FE977E1-499A-4530-B99F-759766DB2B62}" type="presOf" srcId="{C4FD1F33-0E4D-4387-B72D-0F3EDDDA4840}" destId="{E0CA31A1-1DA1-49A7-90A8-FA19F3EE80EC}" srcOrd="0" destOrd="0" presId="urn:microsoft.com/office/officeart/2005/8/layout/hierarchy3"/>
    <dgm:cxn modelId="{60AABBFD-FA6F-4DDA-B1EA-30847B98973E}" srcId="{9E1933C5-8651-4833-9B70-C030FB17BF52}" destId="{E5B4D0C4-CCDC-4E08-A15D-61AB9D487CAF}" srcOrd="4" destOrd="0" parTransId="{8512748F-626A-4D56-9F28-60EBF6CF57DE}" sibTransId="{B756A0EE-A75B-449F-912A-35A14DB4D32F}"/>
    <dgm:cxn modelId="{EC10F52B-91F1-49EB-B42A-11803B8E9710}" type="presOf" srcId="{9E1933C5-8651-4833-9B70-C030FB17BF52}" destId="{2B30E9F1-4394-4F37-A6FD-80C427C02EC3}" srcOrd="0" destOrd="0" presId="urn:microsoft.com/office/officeart/2005/8/layout/hierarchy3"/>
    <dgm:cxn modelId="{D8E826F7-1F3A-4935-8957-77E8E37621E6}" type="presParOf" srcId="{E9183D34-670B-49B5-93E4-03E5C691CAEE}" destId="{5B9F545F-9B48-4A60-9FC8-4D9DEDE196D3}" srcOrd="0" destOrd="0" presId="urn:microsoft.com/office/officeart/2005/8/layout/hierarchy3"/>
    <dgm:cxn modelId="{E528128A-D360-4E9F-8274-77E00A127E1B}" type="presParOf" srcId="{5B9F545F-9B48-4A60-9FC8-4D9DEDE196D3}" destId="{63EA071F-FB7B-48DA-8B3B-26A1DE2CA33A}" srcOrd="0" destOrd="0" presId="urn:microsoft.com/office/officeart/2005/8/layout/hierarchy3"/>
    <dgm:cxn modelId="{0C3AA431-6999-4380-AC64-8A3C27C86607}" type="presParOf" srcId="{63EA071F-FB7B-48DA-8B3B-26A1DE2CA33A}" destId="{2B30E9F1-4394-4F37-A6FD-80C427C02EC3}" srcOrd="0" destOrd="0" presId="urn:microsoft.com/office/officeart/2005/8/layout/hierarchy3"/>
    <dgm:cxn modelId="{FD14F6D7-C2D5-494A-913B-65F0F62C944D}" type="presParOf" srcId="{63EA071F-FB7B-48DA-8B3B-26A1DE2CA33A}" destId="{420CA8BF-4DF3-4354-846F-07848E0210EC}" srcOrd="1" destOrd="0" presId="urn:microsoft.com/office/officeart/2005/8/layout/hierarchy3"/>
    <dgm:cxn modelId="{C542D3D4-E23D-475D-B45C-59DEF90A1CD2}" type="presParOf" srcId="{5B9F545F-9B48-4A60-9FC8-4D9DEDE196D3}" destId="{F8795968-EFA6-47D5-9917-24708A502DA0}" srcOrd="1" destOrd="0" presId="urn:microsoft.com/office/officeart/2005/8/layout/hierarchy3"/>
    <dgm:cxn modelId="{E9CB7739-101E-4C81-95AE-2966F12E1EF5}" type="presParOf" srcId="{F8795968-EFA6-47D5-9917-24708A502DA0}" destId="{A0225BBA-3957-4B31-92EC-CDC61ABF489B}" srcOrd="0" destOrd="0" presId="urn:microsoft.com/office/officeart/2005/8/layout/hierarchy3"/>
    <dgm:cxn modelId="{77218EF9-3BE6-4679-805F-4AAF191CE5CF}" type="presParOf" srcId="{F8795968-EFA6-47D5-9917-24708A502DA0}" destId="{C5EB1FDB-D0D7-4800-B6F4-22EC8F3B762C}" srcOrd="1" destOrd="0" presId="urn:microsoft.com/office/officeart/2005/8/layout/hierarchy3"/>
    <dgm:cxn modelId="{65F65BBF-AAC4-46D0-B384-B1CEC8C24FDD}" type="presParOf" srcId="{F8795968-EFA6-47D5-9917-24708A502DA0}" destId="{581EF05D-F814-4C06-8F32-8438A21ECDBA}" srcOrd="2" destOrd="0" presId="urn:microsoft.com/office/officeart/2005/8/layout/hierarchy3"/>
    <dgm:cxn modelId="{48011A4D-E729-459F-9BE1-5FA82444AD3E}" type="presParOf" srcId="{F8795968-EFA6-47D5-9917-24708A502DA0}" destId="{E0CA31A1-1DA1-49A7-90A8-FA19F3EE80EC}" srcOrd="3" destOrd="0" presId="urn:microsoft.com/office/officeart/2005/8/layout/hierarchy3"/>
    <dgm:cxn modelId="{1C2E3F6E-3D12-4E74-9B0E-EC1851DE135F}" type="presParOf" srcId="{F8795968-EFA6-47D5-9917-24708A502DA0}" destId="{B792DC77-3DED-4E40-AA28-29AF3FFA8AB3}" srcOrd="4" destOrd="0" presId="urn:microsoft.com/office/officeart/2005/8/layout/hierarchy3"/>
    <dgm:cxn modelId="{E141FA3B-61C9-4F40-A4DC-850AC4DFAE6D}" type="presParOf" srcId="{F8795968-EFA6-47D5-9917-24708A502DA0}" destId="{1BE09D6F-CDBE-4D61-B548-0C147E15C800}" srcOrd="5" destOrd="0" presId="urn:microsoft.com/office/officeart/2005/8/layout/hierarchy3"/>
    <dgm:cxn modelId="{63C910B4-EEA0-4B5A-8FDE-E0239B59715C}" type="presParOf" srcId="{F8795968-EFA6-47D5-9917-24708A502DA0}" destId="{202F0422-A4B2-46C7-8BED-4D0765CC0C6E}" srcOrd="6" destOrd="0" presId="urn:microsoft.com/office/officeart/2005/8/layout/hierarchy3"/>
    <dgm:cxn modelId="{FA7E5BF4-974F-416B-8767-D4EF91B36C28}" type="presParOf" srcId="{F8795968-EFA6-47D5-9917-24708A502DA0}" destId="{07CF29AC-E011-42DA-AC27-37104981F530}" srcOrd="7" destOrd="0" presId="urn:microsoft.com/office/officeart/2005/8/layout/hierarchy3"/>
    <dgm:cxn modelId="{51250784-9D08-47EB-AE74-4488A6427199}" type="presParOf" srcId="{F8795968-EFA6-47D5-9917-24708A502DA0}" destId="{BF4E3BF7-1DC2-430C-A7A5-AA2A6750C1BD}" srcOrd="8" destOrd="0" presId="urn:microsoft.com/office/officeart/2005/8/layout/hierarchy3"/>
    <dgm:cxn modelId="{BCB16EBE-E342-48ED-BC80-85373E3474FA}" type="presParOf" srcId="{F8795968-EFA6-47D5-9917-24708A502DA0}" destId="{12146727-D177-4150-8743-7573FEF3DEB2}" srcOrd="9" destOrd="0" presId="urn:microsoft.com/office/officeart/2005/8/layout/hierarchy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FC0A2C9C-E254-41E0-BF92-134ECDFB6BE1}" type="doc">
      <dgm:prSet loTypeId="urn:microsoft.com/office/officeart/2005/8/layout/hierarchy3" loCatId="hierarchy" qsTypeId="urn:microsoft.com/office/officeart/2005/8/quickstyle/3d4" qsCatId="3D" csTypeId="urn:microsoft.com/office/officeart/2005/8/colors/accent3_2" csCatId="accent3" phldr="1"/>
      <dgm:spPr/>
    </dgm:pt>
    <dgm:pt modelId="{9E1933C5-8651-4833-9B70-C030FB17BF5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3">
            <a:lumMod val="75000"/>
          </a:schemeClr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Teknologjia e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800" b="1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informacionit</a:t>
          </a:r>
          <a:endParaRPr kumimoji="0" lang="en-US" sz="1800" b="1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F1DFD670-2A70-4CC3-9ADD-CF8F954CA431}" type="parTrans" cxnId="{F3B42357-0993-44D1-B119-178A1DBC0AA1}">
      <dgm:prSet/>
      <dgm:spPr/>
      <dgm:t>
        <a:bodyPr/>
        <a:lstStyle/>
        <a:p>
          <a:endParaRPr lang="en-US"/>
        </a:p>
      </dgm:t>
    </dgm:pt>
    <dgm:pt modelId="{C6FB8286-4ED9-4B54-B4DF-8C2288720593}" type="sibTrans" cxnId="{F3B42357-0993-44D1-B119-178A1DBC0AA1}">
      <dgm:prSet/>
      <dgm:spPr/>
      <dgm:t>
        <a:bodyPr/>
        <a:lstStyle/>
        <a:p>
          <a:endParaRPr lang="en-US"/>
        </a:p>
      </dgm:t>
    </dgm:pt>
    <dgm:pt modelId="{94A0E911-1907-4A34-90FE-D0D86FF0526E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 lIns="0" tIns="0" rIns="0" bIns="0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aksesin ndaj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informaciont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B3396A5-14FD-43F7-8766-EEF92C2A0038}" type="parTrans" cxnId="{8B0431BF-94F0-4EC2-812B-476BA23ECB73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40241E3C-E5DF-4636-95D2-76998D531619}" type="sibTrans" cxnId="{8B0431BF-94F0-4EC2-812B-476BA23ECB73}">
      <dgm:prSet/>
      <dgm:spPr/>
      <dgm:t>
        <a:bodyPr/>
        <a:lstStyle/>
        <a:p>
          <a:endParaRPr lang="en-US"/>
        </a:p>
      </dgm:t>
    </dgm:pt>
    <dgm:pt modelId="{C4FD1F33-0E4D-4387-B72D-0F3EDDDA4840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nivelin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automatizimit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te procedurave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F4608D8-494D-4F93-B4AD-407D30D1E276}" type="parTrans" cxnId="{C5CAC78A-1545-4C11-91A1-01671E299ED7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E9BA7960-1C66-4AC1-AF11-2F717BE58928}" type="sibTrans" cxnId="{C5CAC78A-1545-4C11-91A1-01671E299ED7}">
      <dgm:prSet/>
      <dgm:spPr/>
      <dgm:t>
        <a:bodyPr/>
        <a:lstStyle/>
        <a:p>
          <a:endParaRPr lang="en-US"/>
        </a:p>
      </dgm:t>
    </dgm:pt>
    <dgm:pt modelId="{E5155356-30C1-42F6-B79B-2C2C4549BF66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Rit pranine virtuale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252E0F07-D8BC-48AE-AB67-EF4288B7EEE3}" type="parTrans" cxnId="{8953D0CC-AE82-40A9-8FFD-BA6F47AC594D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C7291656-6A36-4645-8AFF-865DDEA818EC}" type="sibTrans" cxnId="{8953D0CC-AE82-40A9-8FFD-BA6F47AC594D}">
      <dgm:prSet/>
      <dgm:spPr/>
      <dgm:t>
        <a:bodyPr/>
        <a:lstStyle/>
        <a:p>
          <a:endParaRPr lang="en-US"/>
        </a:p>
      </dgm:t>
    </dgm:pt>
    <dgm:pt modelId="{63ED9914-24CB-4A26-9012-4EC1F498078B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Rit cilesine dhe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sasine e pikes se informacionit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404AD3F-E0E3-4190-8E53-C5EE25504999}" type="parTrans" cxnId="{BB250226-C8D3-4979-AA81-0022E7201165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59B12FA8-0B11-404E-A8A6-424FF0C882D5}" type="sibTrans" cxnId="{BB250226-C8D3-4979-AA81-0022E7201165}">
      <dgm:prSet/>
      <dgm:spPr/>
      <dgm:t>
        <a:bodyPr/>
        <a:lstStyle/>
        <a:p>
          <a:endParaRPr lang="en-US"/>
        </a:p>
      </dgm:t>
    </dgm:pt>
    <dgm:pt modelId="{E5B4D0C4-CCDC-4E08-A15D-61AB9D487CAF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Aktivizon kanalet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moderne te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komunikimit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512748F-626A-4D56-9F28-60EBF6CF57DE}" type="parTrans" cxnId="{60AABBFD-FA6F-4DDA-B1EA-30847B98973E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B756A0EE-A75B-449F-912A-35A14DB4D32F}" type="sibTrans" cxnId="{60AABBFD-FA6F-4DDA-B1EA-30847B98973E}">
      <dgm:prSet/>
      <dgm:spPr/>
      <dgm:t>
        <a:bodyPr/>
        <a:lstStyle/>
        <a:p>
          <a:endParaRPr lang="en-US"/>
        </a:p>
      </dgm:t>
    </dgm:pt>
    <dgm:pt modelId="{E9183D34-670B-49B5-93E4-03E5C691CAEE}" type="pres">
      <dgm:prSet presAssocID="{FC0A2C9C-E254-41E0-BF92-134ECDFB6BE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9F545F-9B48-4A60-9FC8-4D9DEDE196D3}" type="pres">
      <dgm:prSet presAssocID="{9E1933C5-8651-4833-9B70-C030FB17BF52}" presName="root" presStyleCnt="0"/>
      <dgm:spPr>
        <a:scene3d>
          <a:camera prst="orthographicFront"/>
          <a:lightRig rig="threePt" dir="t"/>
        </a:scene3d>
        <a:sp3d/>
      </dgm:spPr>
    </dgm:pt>
    <dgm:pt modelId="{63EA071F-FB7B-48DA-8B3B-26A1DE2CA33A}" type="pres">
      <dgm:prSet presAssocID="{9E1933C5-8651-4833-9B70-C030FB17BF52}" presName="rootComposite" presStyleCnt="0"/>
      <dgm:spPr>
        <a:scene3d>
          <a:camera prst="orthographicFront"/>
          <a:lightRig rig="threePt" dir="t"/>
        </a:scene3d>
        <a:sp3d/>
      </dgm:spPr>
    </dgm:pt>
    <dgm:pt modelId="{2B30E9F1-4394-4F37-A6FD-80C427C02EC3}" type="pres">
      <dgm:prSet presAssocID="{9E1933C5-8651-4833-9B70-C030FB17BF52}" presName="rootText" presStyleLbl="node1" presStyleIdx="0" presStyleCnt="1" custScaleX="111227"/>
      <dgm:spPr/>
      <dgm:t>
        <a:bodyPr/>
        <a:lstStyle/>
        <a:p>
          <a:endParaRPr lang="en-US"/>
        </a:p>
      </dgm:t>
    </dgm:pt>
    <dgm:pt modelId="{420CA8BF-4DF3-4354-846F-07848E0210EC}" type="pres">
      <dgm:prSet presAssocID="{9E1933C5-8651-4833-9B70-C030FB17BF52}" presName="rootConnector" presStyleLbl="node1" presStyleIdx="0" presStyleCnt="1"/>
      <dgm:spPr/>
    </dgm:pt>
    <dgm:pt modelId="{F8795968-EFA6-47D5-9917-24708A502DA0}" type="pres">
      <dgm:prSet presAssocID="{9E1933C5-8651-4833-9B70-C030FB17BF52}" presName="childShape" presStyleCnt="0"/>
      <dgm:spPr>
        <a:scene3d>
          <a:camera prst="orthographicFront"/>
          <a:lightRig rig="threePt" dir="t"/>
        </a:scene3d>
        <a:sp3d/>
      </dgm:spPr>
    </dgm:pt>
    <dgm:pt modelId="{A0225BBA-3957-4B31-92EC-CDC61ABF489B}" type="pres">
      <dgm:prSet presAssocID="{6B3396A5-14FD-43F7-8766-EEF92C2A0038}" presName="Name13" presStyleLbl="parChTrans1D2" presStyleIdx="0" presStyleCnt="5"/>
      <dgm:spPr/>
    </dgm:pt>
    <dgm:pt modelId="{C5EB1FDB-D0D7-4800-B6F4-22EC8F3B762C}" type="pres">
      <dgm:prSet presAssocID="{94A0E911-1907-4A34-90FE-D0D86FF0526E}" presName="childText" presStyleLbl="bgAcc1" presStyleIdx="0" presStyleCnt="5" custScaleX="122454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EF05D-F814-4C06-8F32-8438A21ECDBA}" type="pres">
      <dgm:prSet presAssocID="{1F4608D8-494D-4F93-B4AD-407D30D1E276}" presName="Name13" presStyleLbl="parChTrans1D2" presStyleIdx="1" presStyleCnt="5"/>
      <dgm:spPr/>
    </dgm:pt>
    <dgm:pt modelId="{E0CA31A1-1DA1-49A7-90A8-FA19F3EE80EC}" type="pres">
      <dgm:prSet presAssocID="{C4FD1F33-0E4D-4387-B72D-0F3EDDDA4840}" presName="childText" presStyleLbl="bgAcc1" presStyleIdx="1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92DC77-3DED-4E40-AA28-29AF3FFA8AB3}" type="pres">
      <dgm:prSet presAssocID="{252E0F07-D8BC-48AE-AB67-EF4288B7EEE3}" presName="Name13" presStyleLbl="parChTrans1D2" presStyleIdx="2" presStyleCnt="5"/>
      <dgm:spPr/>
    </dgm:pt>
    <dgm:pt modelId="{1BE09D6F-CDBE-4D61-B548-0C147E15C800}" type="pres">
      <dgm:prSet presAssocID="{E5155356-30C1-42F6-B79B-2C2C4549BF66}" presName="childText" presStyleLbl="bgAcc1" presStyleIdx="2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F0422-A4B2-46C7-8BED-4D0765CC0C6E}" type="pres">
      <dgm:prSet presAssocID="{A404AD3F-E0E3-4190-8E53-C5EE25504999}" presName="Name13" presStyleLbl="parChTrans1D2" presStyleIdx="3" presStyleCnt="5"/>
      <dgm:spPr/>
    </dgm:pt>
    <dgm:pt modelId="{07CF29AC-E011-42DA-AC27-37104981F530}" type="pres">
      <dgm:prSet presAssocID="{63ED9914-24CB-4A26-9012-4EC1F498078B}" presName="childText" presStyleLbl="bgAcc1" presStyleIdx="3" presStyleCnt="5" custScaleX="121041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E3BF7-1DC2-430C-A7A5-AA2A6750C1BD}" type="pres">
      <dgm:prSet presAssocID="{8512748F-626A-4D56-9F28-60EBF6CF57DE}" presName="Name13" presStyleLbl="parChTrans1D2" presStyleIdx="4" presStyleCnt="5"/>
      <dgm:spPr/>
    </dgm:pt>
    <dgm:pt modelId="{12146727-D177-4150-8743-7573FEF3DEB2}" type="pres">
      <dgm:prSet presAssocID="{E5B4D0C4-CCDC-4E08-A15D-61AB9D487CAF}" presName="childText" presStyleLbl="bgAcc1" presStyleIdx="4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7F4F4EC2-C66C-46F9-85E2-0E090B198B7B}" type="presOf" srcId="{A404AD3F-E0E3-4190-8E53-C5EE25504999}" destId="{202F0422-A4B2-46C7-8BED-4D0765CC0C6E}" srcOrd="0" destOrd="0" presId="urn:microsoft.com/office/officeart/2005/8/layout/hierarchy3"/>
    <dgm:cxn modelId="{09ECADED-E0FB-4676-9D58-B228C4DD8748}" type="presOf" srcId="{8512748F-626A-4D56-9F28-60EBF6CF57DE}" destId="{BF4E3BF7-1DC2-430C-A7A5-AA2A6750C1BD}" srcOrd="0" destOrd="0" presId="urn:microsoft.com/office/officeart/2005/8/layout/hierarchy3"/>
    <dgm:cxn modelId="{AA7E9B1E-108D-4099-B6A2-BF6491A05258}" type="presOf" srcId="{1F4608D8-494D-4F93-B4AD-407D30D1E276}" destId="{581EF05D-F814-4C06-8F32-8438A21ECDBA}" srcOrd="0" destOrd="0" presId="urn:microsoft.com/office/officeart/2005/8/layout/hierarchy3"/>
    <dgm:cxn modelId="{3DFEC456-3614-4B47-B50C-F2690E5F1D9A}" type="presOf" srcId="{E5B4D0C4-CCDC-4E08-A15D-61AB9D487CAF}" destId="{12146727-D177-4150-8743-7573FEF3DEB2}" srcOrd="0" destOrd="0" presId="urn:microsoft.com/office/officeart/2005/8/layout/hierarchy3"/>
    <dgm:cxn modelId="{7504A2DE-AFDF-416D-A7AF-386C32786D8B}" type="presOf" srcId="{94A0E911-1907-4A34-90FE-D0D86FF0526E}" destId="{C5EB1FDB-D0D7-4800-B6F4-22EC8F3B762C}" srcOrd="0" destOrd="0" presId="urn:microsoft.com/office/officeart/2005/8/layout/hierarchy3"/>
    <dgm:cxn modelId="{C5CAC78A-1545-4C11-91A1-01671E299ED7}" srcId="{9E1933C5-8651-4833-9B70-C030FB17BF52}" destId="{C4FD1F33-0E4D-4387-B72D-0F3EDDDA4840}" srcOrd="1" destOrd="0" parTransId="{1F4608D8-494D-4F93-B4AD-407D30D1E276}" sibTransId="{E9BA7960-1C66-4AC1-AF11-2F717BE58928}"/>
    <dgm:cxn modelId="{F3B42357-0993-44D1-B119-178A1DBC0AA1}" srcId="{FC0A2C9C-E254-41E0-BF92-134ECDFB6BE1}" destId="{9E1933C5-8651-4833-9B70-C030FB17BF52}" srcOrd="0" destOrd="0" parTransId="{F1DFD670-2A70-4CC3-9ADD-CF8F954CA431}" sibTransId="{C6FB8286-4ED9-4B54-B4DF-8C2288720593}"/>
    <dgm:cxn modelId="{0AEADAC2-BB1E-4C30-A90C-B415F0B7280C}" type="presOf" srcId="{FC0A2C9C-E254-41E0-BF92-134ECDFB6BE1}" destId="{E9183D34-670B-49B5-93E4-03E5C691CAEE}" srcOrd="0" destOrd="0" presId="urn:microsoft.com/office/officeart/2005/8/layout/hierarchy3"/>
    <dgm:cxn modelId="{8AEAE17F-B262-40EF-8E79-442C6C8C58F8}" type="presOf" srcId="{63ED9914-24CB-4A26-9012-4EC1F498078B}" destId="{07CF29AC-E011-42DA-AC27-37104981F530}" srcOrd="0" destOrd="0" presId="urn:microsoft.com/office/officeart/2005/8/layout/hierarchy3"/>
    <dgm:cxn modelId="{06F59A2F-EACE-4198-9189-2A9E611AC115}" type="presOf" srcId="{C4FD1F33-0E4D-4387-B72D-0F3EDDDA4840}" destId="{E0CA31A1-1DA1-49A7-90A8-FA19F3EE80EC}" srcOrd="0" destOrd="0" presId="urn:microsoft.com/office/officeart/2005/8/layout/hierarchy3"/>
    <dgm:cxn modelId="{8B0431BF-94F0-4EC2-812B-476BA23ECB73}" srcId="{9E1933C5-8651-4833-9B70-C030FB17BF52}" destId="{94A0E911-1907-4A34-90FE-D0D86FF0526E}" srcOrd="0" destOrd="0" parTransId="{6B3396A5-14FD-43F7-8766-EEF92C2A0038}" sibTransId="{40241E3C-E5DF-4636-95D2-76998D531619}"/>
    <dgm:cxn modelId="{8953D0CC-AE82-40A9-8FFD-BA6F47AC594D}" srcId="{9E1933C5-8651-4833-9B70-C030FB17BF52}" destId="{E5155356-30C1-42F6-B79B-2C2C4549BF66}" srcOrd="2" destOrd="0" parTransId="{252E0F07-D8BC-48AE-AB67-EF4288B7EEE3}" sibTransId="{C7291656-6A36-4645-8AFF-865DDEA818EC}"/>
    <dgm:cxn modelId="{BB250226-C8D3-4979-AA81-0022E7201165}" srcId="{9E1933C5-8651-4833-9B70-C030FB17BF52}" destId="{63ED9914-24CB-4A26-9012-4EC1F498078B}" srcOrd="3" destOrd="0" parTransId="{A404AD3F-E0E3-4190-8E53-C5EE25504999}" sibTransId="{59B12FA8-0B11-404E-A8A6-424FF0C882D5}"/>
    <dgm:cxn modelId="{24133E81-08DF-4844-8BBC-AE50E33E2218}" type="presOf" srcId="{6B3396A5-14FD-43F7-8766-EEF92C2A0038}" destId="{A0225BBA-3957-4B31-92EC-CDC61ABF489B}" srcOrd="0" destOrd="0" presId="urn:microsoft.com/office/officeart/2005/8/layout/hierarchy3"/>
    <dgm:cxn modelId="{2BDCDA80-1CB5-42F0-B875-D9514B66AD65}" type="presOf" srcId="{9E1933C5-8651-4833-9B70-C030FB17BF52}" destId="{420CA8BF-4DF3-4354-846F-07848E0210EC}" srcOrd="1" destOrd="0" presId="urn:microsoft.com/office/officeart/2005/8/layout/hierarchy3"/>
    <dgm:cxn modelId="{D022FBB3-5655-4EC3-BBAE-AA414E2CDB58}" type="presOf" srcId="{9E1933C5-8651-4833-9B70-C030FB17BF52}" destId="{2B30E9F1-4394-4F37-A6FD-80C427C02EC3}" srcOrd="0" destOrd="0" presId="urn:microsoft.com/office/officeart/2005/8/layout/hierarchy3"/>
    <dgm:cxn modelId="{FF6FABC4-3516-4E91-BF3B-EDE6AD9FB8A5}" type="presOf" srcId="{E5155356-30C1-42F6-B79B-2C2C4549BF66}" destId="{1BE09D6F-CDBE-4D61-B548-0C147E15C800}" srcOrd="0" destOrd="0" presId="urn:microsoft.com/office/officeart/2005/8/layout/hierarchy3"/>
    <dgm:cxn modelId="{60AABBFD-FA6F-4DDA-B1EA-30847B98973E}" srcId="{9E1933C5-8651-4833-9B70-C030FB17BF52}" destId="{E5B4D0C4-CCDC-4E08-A15D-61AB9D487CAF}" srcOrd="4" destOrd="0" parTransId="{8512748F-626A-4D56-9F28-60EBF6CF57DE}" sibTransId="{B756A0EE-A75B-449F-912A-35A14DB4D32F}"/>
    <dgm:cxn modelId="{6C855359-497C-475D-99CF-7BB4650D05A3}" type="presOf" srcId="{252E0F07-D8BC-48AE-AB67-EF4288B7EEE3}" destId="{B792DC77-3DED-4E40-AA28-29AF3FFA8AB3}" srcOrd="0" destOrd="0" presId="urn:microsoft.com/office/officeart/2005/8/layout/hierarchy3"/>
    <dgm:cxn modelId="{209A53FE-1029-4A6A-A018-5F749346EE01}" type="presParOf" srcId="{E9183D34-670B-49B5-93E4-03E5C691CAEE}" destId="{5B9F545F-9B48-4A60-9FC8-4D9DEDE196D3}" srcOrd="0" destOrd="0" presId="urn:microsoft.com/office/officeart/2005/8/layout/hierarchy3"/>
    <dgm:cxn modelId="{BE891B8B-C48F-462F-BDA0-67935FA4EAFE}" type="presParOf" srcId="{5B9F545F-9B48-4A60-9FC8-4D9DEDE196D3}" destId="{63EA071F-FB7B-48DA-8B3B-26A1DE2CA33A}" srcOrd="0" destOrd="0" presId="urn:microsoft.com/office/officeart/2005/8/layout/hierarchy3"/>
    <dgm:cxn modelId="{3068A372-46E5-49EE-975D-0C3BC62341D2}" type="presParOf" srcId="{63EA071F-FB7B-48DA-8B3B-26A1DE2CA33A}" destId="{2B30E9F1-4394-4F37-A6FD-80C427C02EC3}" srcOrd="0" destOrd="0" presId="urn:microsoft.com/office/officeart/2005/8/layout/hierarchy3"/>
    <dgm:cxn modelId="{57284D7D-4530-4EBE-8A23-7E0F8BFBD562}" type="presParOf" srcId="{63EA071F-FB7B-48DA-8B3B-26A1DE2CA33A}" destId="{420CA8BF-4DF3-4354-846F-07848E0210EC}" srcOrd="1" destOrd="0" presId="urn:microsoft.com/office/officeart/2005/8/layout/hierarchy3"/>
    <dgm:cxn modelId="{D215B3A0-593A-4B39-98D2-69A6AC3F7797}" type="presParOf" srcId="{5B9F545F-9B48-4A60-9FC8-4D9DEDE196D3}" destId="{F8795968-EFA6-47D5-9917-24708A502DA0}" srcOrd="1" destOrd="0" presId="urn:microsoft.com/office/officeart/2005/8/layout/hierarchy3"/>
    <dgm:cxn modelId="{F5729D81-268C-4BCA-A2CA-9DDF666CF8B1}" type="presParOf" srcId="{F8795968-EFA6-47D5-9917-24708A502DA0}" destId="{A0225BBA-3957-4B31-92EC-CDC61ABF489B}" srcOrd="0" destOrd="0" presId="urn:microsoft.com/office/officeart/2005/8/layout/hierarchy3"/>
    <dgm:cxn modelId="{20BE8387-D7C1-464E-87AC-A1EC002E2BF3}" type="presParOf" srcId="{F8795968-EFA6-47D5-9917-24708A502DA0}" destId="{C5EB1FDB-D0D7-4800-B6F4-22EC8F3B762C}" srcOrd="1" destOrd="0" presId="urn:microsoft.com/office/officeart/2005/8/layout/hierarchy3"/>
    <dgm:cxn modelId="{992E2EDC-AA9D-4BEC-943C-3161B1AE6476}" type="presParOf" srcId="{F8795968-EFA6-47D5-9917-24708A502DA0}" destId="{581EF05D-F814-4C06-8F32-8438A21ECDBA}" srcOrd="2" destOrd="0" presId="urn:microsoft.com/office/officeart/2005/8/layout/hierarchy3"/>
    <dgm:cxn modelId="{B0C05EAB-3AAB-426A-A3A1-352D3667C076}" type="presParOf" srcId="{F8795968-EFA6-47D5-9917-24708A502DA0}" destId="{E0CA31A1-1DA1-49A7-90A8-FA19F3EE80EC}" srcOrd="3" destOrd="0" presId="urn:microsoft.com/office/officeart/2005/8/layout/hierarchy3"/>
    <dgm:cxn modelId="{4F2D1D0C-1783-4267-AE77-94E9AD734F32}" type="presParOf" srcId="{F8795968-EFA6-47D5-9917-24708A502DA0}" destId="{B792DC77-3DED-4E40-AA28-29AF3FFA8AB3}" srcOrd="4" destOrd="0" presId="urn:microsoft.com/office/officeart/2005/8/layout/hierarchy3"/>
    <dgm:cxn modelId="{DB6F4868-6203-4ADF-8DD7-A6BCDDC06285}" type="presParOf" srcId="{F8795968-EFA6-47D5-9917-24708A502DA0}" destId="{1BE09D6F-CDBE-4D61-B548-0C147E15C800}" srcOrd="5" destOrd="0" presId="urn:microsoft.com/office/officeart/2005/8/layout/hierarchy3"/>
    <dgm:cxn modelId="{9B25AC9B-E3B2-462B-8B34-2F7192A02867}" type="presParOf" srcId="{F8795968-EFA6-47D5-9917-24708A502DA0}" destId="{202F0422-A4B2-46C7-8BED-4D0765CC0C6E}" srcOrd="6" destOrd="0" presId="urn:microsoft.com/office/officeart/2005/8/layout/hierarchy3"/>
    <dgm:cxn modelId="{D6D2A342-8E83-497D-AC59-2492A3047007}" type="presParOf" srcId="{F8795968-EFA6-47D5-9917-24708A502DA0}" destId="{07CF29AC-E011-42DA-AC27-37104981F530}" srcOrd="7" destOrd="0" presId="urn:microsoft.com/office/officeart/2005/8/layout/hierarchy3"/>
    <dgm:cxn modelId="{FDE32769-A987-4200-9FAE-9F37A5115E35}" type="presParOf" srcId="{F8795968-EFA6-47D5-9917-24708A502DA0}" destId="{BF4E3BF7-1DC2-430C-A7A5-AA2A6750C1BD}" srcOrd="8" destOrd="0" presId="urn:microsoft.com/office/officeart/2005/8/layout/hierarchy3"/>
    <dgm:cxn modelId="{DC121840-733E-44D0-9246-1A58D91BAE98}" type="presParOf" srcId="{F8795968-EFA6-47D5-9917-24708A502DA0}" destId="{12146727-D177-4150-8743-7573FEF3DEB2}" srcOrd="9" destOrd="0" presId="urn:microsoft.com/office/officeart/2005/8/layout/hierarchy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FC0A2C9C-E254-41E0-BF92-134ECDFB6BE1}" type="doc">
      <dgm:prSet loTypeId="urn:microsoft.com/office/officeart/2005/8/layout/hierarchy3" loCatId="hierarchy" qsTypeId="urn:microsoft.com/office/officeart/2005/8/quickstyle/3d4" qsCatId="3D" csTypeId="urn:microsoft.com/office/officeart/2005/8/colors/accent2_2" csCatId="accent2" phldr="1"/>
      <dgm:spPr/>
    </dgm:pt>
    <dgm:pt modelId="{9E1933C5-8651-4833-9B70-C030FB17BF52}">
      <dgm:prSet custT="1">
        <dgm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dgm:style>
      </dgm:prSet>
      <dgm:spPr>
        <a:solidFill>
          <a:schemeClr val="accent2"/>
        </a:solidFill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800" b="1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Ndermarrja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800" b="1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trainimeve</a:t>
          </a:r>
          <a:endParaRPr kumimoji="0" lang="en-US" sz="1800" b="1" i="0" u="none" strike="noStrike" cap="none" normalizeH="0" baseline="0" dirty="0" smtClean="0">
            <a:ln/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  <a:latin typeface="Arial" charset="0"/>
            <a:cs typeface="Arial" charset="0"/>
          </a:endParaRPr>
        </a:p>
      </dgm:t>
    </dgm:pt>
    <dgm:pt modelId="{F1DFD670-2A70-4CC3-9ADD-CF8F954CA431}" type="parTrans" cxnId="{F3B42357-0993-44D1-B119-178A1DBC0AA1}">
      <dgm:prSet/>
      <dgm:spPr/>
      <dgm:t>
        <a:bodyPr/>
        <a:lstStyle/>
        <a:p>
          <a:endParaRPr lang="en-US"/>
        </a:p>
      </dgm:t>
    </dgm:pt>
    <dgm:pt modelId="{C6FB8286-4ED9-4B54-B4DF-8C2288720593}" type="sibTrans" cxnId="{F3B42357-0993-44D1-B119-178A1DBC0AA1}">
      <dgm:prSet/>
      <dgm:spPr/>
      <dgm:t>
        <a:bodyPr/>
        <a:lstStyle/>
        <a:p>
          <a:endParaRPr lang="en-US"/>
        </a:p>
      </dgm:t>
    </dgm:pt>
    <dgm:pt modelId="{94A0E911-1907-4A34-90FE-D0D86FF0526E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 lIns="0" tIns="0" rIns="0" bIns="0"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eficiencen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procedurave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profesionalizmin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6B3396A5-14FD-43F7-8766-EEF92C2A0038}" type="parTrans" cxnId="{8B0431BF-94F0-4EC2-812B-476BA23ECB73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40241E3C-E5DF-4636-95D2-76998D531619}" type="sibTrans" cxnId="{8B0431BF-94F0-4EC2-812B-476BA23ECB73}">
      <dgm:prSet/>
      <dgm:spPr/>
      <dgm:t>
        <a:bodyPr/>
        <a:lstStyle/>
        <a:p>
          <a:endParaRPr lang="en-US"/>
        </a:p>
      </dgm:t>
    </dgm:pt>
    <dgm:pt modelId="{C4FD1F33-0E4D-4387-B72D-0F3EDDDA4840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aftesite 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perdormiit te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aparturave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1F4608D8-494D-4F93-B4AD-407D30D1E276}" type="parTrans" cxnId="{C5CAC78A-1545-4C11-91A1-01671E299ED7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E9BA7960-1C66-4AC1-AF11-2F717BE58928}" type="sibTrans" cxnId="{C5CAC78A-1545-4C11-91A1-01671E299ED7}">
      <dgm:prSet/>
      <dgm:spPr/>
      <dgm:t>
        <a:bodyPr/>
        <a:lstStyle/>
        <a:p>
          <a:endParaRPr lang="en-US"/>
        </a:p>
      </dgm:t>
    </dgm:pt>
    <dgm:pt modelId="{E5155356-30C1-42F6-B79B-2C2C4549BF66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Rit eficencen e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nenpunesve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252E0F07-D8BC-48AE-AB67-EF4288B7EEE3}" type="parTrans" cxnId="{8953D0CC-AE82-40A9-8FFD-BA6F47AC594D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C7291656-6A36-4645-8AFF-865DDEA818EC}" type="sibTrans" cxnId="{8953D0CC-AE82-40A9-8FFD-BA6F47AC594D}">
      <dgm:prSet/>
      <dgm:spPr/>
      <dgm:t>
        <a:bodyPr/>
        <a:lstStyle/>
        <a:p>
          <a:endParaRPr lang="en-US"/>
        </a:p>
      </dgm:t>
    </dgm:pt>
    <dgm:pt modelId="{63ED9914-24CB-4A26-9012-4EC1F498078B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Rrit cilesine 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permbajtesore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A404AD3F-E0E3-4190-8E53-C5EE25504999}" type="parTrans" cxnId="{BB250226-C8D3-4979-AA81-0022E7201165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59B12FA8-0B11-404E-A8A6-424FF0C882D5}" type="sibTrans" cxnId="{BB250226-C8D3-4979-AA81-0022E7201165}">
      <dgm:prSet/>
      <dgm:spPr/>
      <dgm:t>
        <a:bodyPr/>
        <a:lstStyle/>
        <a:p>
          <a:endParaRPr lang="en-US"/>
        </a:p>
      </dgm:t>
    </dgm:pt>
    <dgm:pt modelId="{E5B4D0C4-CCDC-4E08-A15D-61AB9D487CAF}">
      <dgm:prSet custT="1"/>
      <dgm:spPr>
        <a:scene3d>
          <a:camera prst="orthographicFront"/>
          <a:lightRig rig="chilly" dir="t"/>
        </a:scene3d>
        <a:sp3d z="-12700" extrusionH="1700" prstMaterial="dkEdge">
          <a:bevelT w="25400" h="6350" prst="softRound"/>
          <a:bevelB w="0" h="0" prst="convex"/>
        </a:sp3d>
      </dgm:spPr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Mbeshtet proceset</a:t>
          </a:r>
        </a:p>
        <a:p>
          <a:pPr marL="0" lvl="0" indent="0" algn="ctr" defTabSz="914400" rtl="0">
            <a:lnSpc>
              <a:spcPct val="100000"/>
            </a:lnSpc>
            <a:spcBef>
              <a:spcPct val="0"/>
            </a:spcBef>
            <a:spcAft>
              <a:spcPct val="0"/>
            </a:spcAft>
            <a:buNone/>
          </a:pPr>
          <a:r>
            <a:rPr kumimoji="0" lang="en-US" sz="1600" b="0" i="0" u="none" strike="noStrike" cap="none" normalizeH="0" baseline="0" smtClean="0">
              <a:ln/>
              <a:effectLst/>
              <a:latin typeface="Arial" charset="0"/>
              <a:cs typeface="Arial" charset="0"/>
            </a:rPr>
            <a:t>e tjera </a:t>
          </a:r>
          <a:endParaRPr kumimoji="0" lang="en-US" sz="1600" b="0" i="0" u="none" strike="noStrike" cap="none" normalizeH="0" baseline="0" dirty="0" smtClean="0">
            <a:ln/>
            <a:effectLst/>
            <a:latin typeface="Arial" charset="0"/>
            <a:cs typeface="Arial" charset="0"/>
          </a:endParaRPr>
        </a:p>
      </dgm:t>
    </dgm:pt>
    <dgm:pt modelId="{8512748F-626A-4D56-9F28-60EBF6CF57DE}" type="parTrans" cxnId="{60AABBFD-FA6F-4DDA-B1EA-30847B98973E}">
      <dgm:prSet/>
      <dgm:spPr>
        <a:scene3d>
          <a:camera prst="orthographicFront"/>
          <a:lightRig rig="threePt" dir="t"/>
        </a:scene3d>
        <a:sp3d z="-40000" prstMaterial="matte"/>
      </dgm:spPr>
      <dgm:t>
        <a:bodyPr/>
        <a:lstStyle/>
        <a:p>
          <a:endParaRPr lang="en-US"/>
        </a:p>
      </dgm:t>
    </dgm:pt>
    <dgm:pt modelId="{B756A0EE-A75B-449F-912A-35A14DB4D32F}" type="sibTrans" cxnId="{60AABBFD-FA6F-4DDA-B1EA-30847B98973E}">
      <dgm:prSet/>
      <dgm:spPr/>
      <dgm:t>
        <a:bodyPr/>
        <a:lstStyle/>
        <a:p>
          <a:endParaRPr lang="en-US"/>
        </a:p>
      </dgm:t>
    </dgm:pt>
    <dgm:pt modelId="{E9183D34-670B-49B5-93E4-03E5C691CAEE}" type="pres">
      <dgm:prSet presAssocID="{FC0A2C9C-E254-41E0-BF92-134ECDFB6BE1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</dgm:pt>
    <dgm:pt modelId="{5B9F545F-9B48-4A60-9FC8-4D9DEDE196D3}" type="pres">
      <dgm:prSet presAssocID="{9E1933C5-8651-4833-9B70-C030FB17BF52}" presName="root" presStyleCnt="0"/>
      <dgm:spPr>
        <a:scene3d>
          <a:camera prst="orthographicFront"/>
          <a:lightRig rig="threePt" dir="t"/>
        </a:scene3d>
        <a:sp3d/>
      </dgm:spPr>
    </dgm:pt>
    <dgm:pt modelId="{63EA071F-FB7B-48DA-8B3B-26A1DE2CA33A}" type="pres">
      <dgm:prSet presAssocID="{9E1933C5-8651-4833-9B70-C030FB17BF52}" presName="rootComposite" presStyleCnt="0"/>
      <dgm:spPr>
        <a:scene3d>
          <a:camera prst="orthographicFront"/>
          <a:lightRig rig="threePt" dir="t"/>
        </a:scene3d>
        <a:sp3d/>
      </dgm:spPr>
    </dgm:pt>
    <dgm:pt modelId="{2B30E9F1-4394-4F37-A6FD-80C427C02EC3}" type="pres">
      <dgm:prSet presAssocID="{9E1933C5-8651-4833-9B70-C030FB17BF52}" presName="rootText" presStyleLbl="node1" presStyleIdx="0" presStyleCnt="1" custScaleX="111227"/>
      <dgm:spPr/>
      <dgm:t>
        <a:bodyPr/>
        <a:lstStyle/>
        <a:p>
          <a:endParaRPr lang="en-US"/>
        </a:p>
      </dgm:t>
    </dgm:pt>
    <dgm:pt modelId="{420CA8BF-4DF3-4354-846F-07848E0210EC}" type="pres">
      <dgm:prSet presAssocID="{9E1933C5-8651-4833-9B70-C030FB17BF52}" presName="rootConnector" presStyleLbl="node1" presStyleIdx="0" presStyleCnt="1"/>
      <dgm:spPr/>
    </dgm:pt>
    <dgm:pt modelId="{F8795968-EFA6-47D5-9917-24708A502DA0}" type="pres">
      <dgm:prSet presAssocID="{9E1933C5-8651-4833-9B70-C030FB17BF52}" presName="childShape" presStyleCnt="0"/>
      <dgm:spPr>
        <a:scene3d>
          <a:camera prst="orthographicFront"/>
          <a:lightRig rig="threePt" dir="t"/>
        </a:scene3d>
        <a:sp3d/>
      </dgm:spPr>
    </dgm:pt>
    <dgm:pt modelId="{A0225BBA-3957-4B31-92EC-CDC61ABF489B}" type="pres">
      <dgm:prSet presAssocID="{6B3396A5-14FD-43F7-8766-EEF92C2A0038}" presName="Name13" presStyleLbl="parChTrans1D2" presStyleIdx="0" presStyleCnt="5"/>
      <dgm:spPr/>
    </dgm:pt>
    <dgm:pt modelId="{C5EB1FDB-D0D7-4800-B6F4-22EC8F3B762C}" type="pres">
      <dgm:prSet presAssocID="{94A0E911-1907-4A34-90FE-D0D86FF0526E}" presName="childText" presStyleLbl="bgAcc1" presStyleIdx="0" presStyleCnt="5" custScaleX="122454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81EF05D-F814-4C06-8F32-8438A21ECDBA}" type="pres">
      <dgm:prSet presAssocID="{1F4608D8-494D-4F93-B4AD-407D30D1E276}" presName="Name13" presStyleLbl="parChTrans1D2" presStyleIdx="1" presStyleCnt="5"/>
      <dgm:spPr/>
    </dgm:pt>
    <dgm:pt modelId="{E0CA31A1-1DA1-49A7-90A8-FA19F3EE80EC}" type="pres">
      <dgm:prSet presAssocID="{C4FD1F33-0E4D-4387-B72D-0F3EDDDA4840}" presName="childText" presStyleLbl="bgAcc1" presStyleIdx="1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92DC77-3DED-4E40-AA28-29AF3FFA8AB3}" type="pres">
      <dgm:prSet presAssocID="{252E0F07-D8BC-48AE-AB67-EF4288B7EEE3}" presName="Name13" presStyleLbl="parChTrans1D2" presStyleIdx="2" presStyleCnt="5"/>
      <dgm:spPr/>
    </dgm:pt>
    <dgm:pt modelId="{1BE09D6F-CDBE-4D61-B548-0C147E15C800}" type="pres">
      <dgm:prSet presAssocID="{E5155356-30C1-42F6-B79B-2C2C4549BF66}" presName="childText" presStyleLbl="bgAcc1" presStyleIdx="2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02F0422-A4B2-46C7-8BED-4D0765CC0C6E}" type="pres">
      <dgm:prSet presAssocID="{A404AD3F-E0E3-4190-8E53-C5EE25504999}" presName="Name13" presStyleLbl="parChTrans1D2" presStyleIdx="3" presStyleCnt="5"/>
      <dgm:spPr/>
    </dgm:pt>
    <dgm:pt modelId="{07CF29AC-E011-42DA-AC27-37104981F530}" type="pres">
      <dgm:prSet presAssocID="{63ED9914-24CB-4A26-9012-4EC1F498078B}" presName="childText" presStyleLbl="bgAcc1" presStyleIdx="3" presStyleCnt="5" custScaleX="121041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F4E3BF7-1DC2-430C-A7A5-AA2A6750C1BD}" type="pres">
      <dgm:prSet presAssocID="{8512748F-626A-4D56-9F28-60EBF6CF57DE}" presName="Name13" presStyleLbl="parChTrans1D2" presStyleIdx="4" presStyleCnt="5"/>
      <dgm:spPr/>
    </dgm:pt>
    <dgm:pt modelId="{12146727-D177-4150-8743-7573FEF3DEB2}" type="pres">
      <dgm:prSet presAssocID="{E5B4D0C4-CCDC-4E08-A15D-61AB9D487CAF}" presName="childText" presStyleLbl="bgAcc1" presStyleIdx="4" presStyleCnt="5" custScaleX="121898" custScaleY="868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FCDA13A-E60C-437D-9A92-6ECE2074AC3D}" type="presOf" srcId="{9E1933C5-8651-4833-9B70-C030FB17BF52}" destId="{420CA8BF-4DF3-4354-846F-07848E0210EC}" srcOrd="1" destOrd="0" presId="urn:microsoft.com/office/officeart/2005/8/layout/hierarchy3"/>
    <dgm:cxn modelId="{479CD763-7C57-407E-B6B3-0159644DF064}" type="presOf" srcId="{94A0E911-1907-4A34-90FE-D0D86FF0526E}" destId="{C5EB1FDB-D0D7-4800-B6F4-22EC8F3B762C}" srcOrd="0" destOrd="0" presId="urn:microsoft.com/office/officeart/2005/8/layout/hierarchy3"/>
    <dgm:cxn modelId="{4F4F2591-827E-4830-9A2F-7A3AC7E46138}" type="presOf" srcId="{A404AD3F-E0E3-4190-8E53-C5EE25504999}" destId="{202F0422-A4B2-46C7-8BED-4D0765CC0C6E}" srcOrd="0" destOrd="0" presId="urn:microsoft.com/office/officeart/2005/8/layout/hierarchy3"/>
    <dgm:cxn modelId="{C803A9E7-7E5D-46C4-9458-FB3B8093668A}" type="presOf" srcId="{E5B4D0C4-CCDC-4E08-A15D-61AB9D487CAF}" destId="{12146727-D177-4150-8743-7573FEF3DEB2}" srcOrd="0" destOrd="0" presId="urn:microsoft.com/office/officeart/2005/8/layout/hierarchy3"/>
    <dgm:cxn modelId="{A87E0B1C-5955-458F-A68F-06663825806E}" type="presOf" srcId="{8512748F-626A-4D56-9F28-60EBF6CF57DE}" destId="{BF4E3BF7-1DC2-430C-A7A5-AA2A6750C1BD}" srcOrd="0" destOrd="0" presId="urn:microsoft.com/office/officeart/2005/8/layout/hierarchy3"/>
    <dgm:cxn modelId="{3EADB38F-1582-4F0E-A7A6-663F8B54E91C}" type="presOf" srcId="{252E0F07-D8BC-48AE-AB67-EF4288B7EEE3}" destId="{B792DC77-3DED-4E40-AA28-29AF3FFA8AB3}" srcOrd="0" destOrd="0" presId="urn:microsoft.com/office/officeart/2005/8/layout/hierarchy3"/>
    <dgm:cxn modelId="{C5CAC78A-1545-4C11-91A1-01671E299ED7}" srcId="{9E1933C5-8651-4833-9B70-C030FB17BF52}" destId="{C4FD1F33-0E4D-4387-B72D-0F3EDDDA4840}" srcOrd="1" destOrd="0" parTransId="{1F4608D8-494D-4F93-B4AD-407D30D1E276}" sibTransId="{E9BA7960-1C66-4AC1-AF11-2F717BE58928}"/>
    <dgm:cxn modelId="{30A1ABB2-17BB-41CA-A63C-3B67D399EEAA}" type="presOf" srcId="{FC0A2C9C-E254-41E0-BF92-134ECDFB6BE1}" destId="{E9183D34-670B-49B5-93E4-03E5C691CAEE}" srcOrd="0" destOrd="0" presId="urn:microsoft.com/office/officeart/2005/8/layout/hierarchy3"/>
    <dgm:cxn modelId="{F3B42357-0993-44D1-B119-178A1DBC0AA1}" srcId="{FC0A2C9C-E254-41E0-BF92-134ECDFB6BE1}" destId="{9E1933C5-8651-4833-9B70-C030FB17BF52}" srcOrd="0" destOrd="0" parTransId="{F1DFD670-2A70-4CC3-9ADD-CF8F954CA431}" sibTransId="{C6FB8286-4ED9-4B54-B4DF-8C2288720593}"/>
    <dgm:cxn modelId="{410A2CA8-2929-43FD-AE6A-2E22DF568209}" type="presOf" srcId="{1F4608D8-494D-4F93-B4AD-407D30D1E276}" destId="{581EF05D-F814-4C06-8F32-8438A21ECDBA}" srcOrd="0" destOrd="0" presId="urn:microsoft.com/office/officeart/2005/8/layout/hierarchy3"/>
    <dgm:cxn modelId="{36A68A51-83B0-439A-8853-524339D1126A}" type="presOf" srcId="{C4FD1F33-0E4D-4387-B72D-0F3EDDDA4840}" destId="{E0CA31A1-1DA1-49A7-90A8-FA19F3EE80EC}" srcOrd="0" destOrd="0" presId="urn:microsoft.com/office/officeart/2005/8/layout/hierarchy3"/>
    <dgm:cxn modelId="{8953D0CC-AE82-40A9-8FFD-BA6F47AC594D}" srcId="{9E1933C5-8651-4833-9B70-C030FB17BF52}" destId="{E5155356-30C1-42F6-B79B-2C2C4549BF66}" srcOrd="2" destOrd="0" parTransId="{252E0F07-D8BC-48AE-AB67-EF4288B7EEE3}" sibTransId="{C7291656-6A36-4645-8AFF-865DDEA818EC}"/>
    <dgm:cxn modelId="{8B0431BF-94F0-4EC2-812B-476BA23ECB73}" srcId="{9E1933C5-8651-4833-9B70-C030FB17BF52}" destId="{94A0E911-1907-4A34-90FE-D0D86FF0526E}" srcOrd="0" destOrd="0" parTransId="{6B3396A5-14FD-43F7-8766-EEF92C2A0038}" sibTransId="{40241E3C-E5DF-4636-95D2-76998D531619}"/>
    <dgm:cxn modelId="{BB250226-C8D3-4979-AA81-0022E7201165}" srcId="{9E1933C5-8651-4833-9B70-C030FB17BF52}" destId="{63ED9914-24CB-4A26-9012-4EC1F498078B}" srcOrd="3" destOrd="0" parTransId="{A404AD3F-E0E3-4190-8E53-C5EE25504999}" sibTransId="{59B12FA8-0B11-404E-A8A6-424FF0C882D5}"/>
    <dgm:cxn modelId="{2AFBB6E9-C885-4DDE-8E85-464B1D8599EA}" type="presOf" srcId="{9E1933C5-8651-4833-9B70-C030FB17BF52}" destId="{2B30E9F1-4394-4F37-A6FD-80C427C02EC3}" srcOrd="0" destOrd="0" presId="urn:microsoft.com/office/officeart/2005/8/layout/hierarchy3"/>
    <dgm:cxn modelId="{66F02700-53A0-4298-A03E-B21173355966}" type="presOf" srcId="{63ED9914-24CB-4A26-9012-4EC1F498078B}" destId="{07CF29AC-E011-42DA-AC27-37104981F530}" srcOrd="0" destOrd="0" presId="urn:microsoft.com/office/officeart/2005/8/layout/hierarchy3"/>
    <dgm:cxn modelId="{69277BC4-07F3-4AF4-86E6-8B7C19B2AA6E}" type="presOf" srcId="{6B3396A5-14FD-43F7-8766-EEF92C2A0038}" destId="{A0225BBA-3957-4B31-92EC-CDC61ABF489B}" srcOrd="0" destOrd="0" presId="urn:microsoft.com/office/officeart/2005/8/layout/hierarchy3"/>
    <dgm:cxn modelId="{60AABBFD-FA6F-4DDA-B1EA-30847B98973E}" srcId="{9E1933C5-8651-4833-9B70-C030FB17BF52}" destId="{E5B4D0C4-CCDC-4E08-A15D-61AB9D487CAF}" srcOrd="4" destOrd="0" parTransId="{8512748F-626A-4D56-9F28-60EBF6CF57DE}" sibTransId="{B756A0EE-A75B-449F-912A-35A14DB4D32F}"/>
    <dgm:cxn modelId="{8C986B12-E485-429A-873C-3C5288719082}" type="presOf" srcId="{E5155356-30C1-42F6-B79B-2C2C4549BF66}" destId="{1BE09D6F-CDBE-4D61-B548-0C147E15C800}" srcOrd="0" destOrd="0" presId="urn:microsoft.com/office/officeart/2005/8/layout/hierarchy3"/>
    <dgm:cxn modelId="{2B974F22-626F-4199-BA8D-1B13F52BFB3D}" type="presParOf" srcId="{E9183D34-670B-49B5-93E4-03E5C691CAEE}" destId="{5B9F545F-9B48-4A60-9FC8-4D9DEDE196D3}" srcOrd="0" destOrd="0" presId="urn:microsoft.com/office/officeart/2005/8/layout/hierarchy3"/>
    <dgm:cxn modelId="{396FE71C-94BC-4EDD-9BDA-F27CC07694CB}" type="presParOf" srcId="{5B9F545F-9B48-4A60-9FC8-4D9DEDE196D3}" destId="{63EA071F-FB7B-48DA-8B3B-26A1DE2CA33A}" srcOrd="0" destOrd="0" presId="urn:microsoft.com/office/officeart/2005/8/layout/hierarchy3"/>
    <dgm:cxn modelId="{6A0E3DB0-0DC9-4CF0-AF52-83D0D1E2604D}" type="presParOf" srcId="{63EA071F-FB7B-48DA-8B3B-26A1DE2CA33A}" destId="{2B30E9F1-4394-4F37-A6FD-80C427C02EC3}" srcOrd="0" destOrd="0" presId="urn:microsoft.com/office/officeart/2005/8/layout/hierarchy3"/>
    <dgm:cxn modelId="{DCD1F603-96CA-4870-8687-AE44EDC4603D}" type="presParOf" srcId="{63EA071F-FB7B-48DA-8B3B-26A1DE2CA33A}" destId="{420CA8BF-4DF3-4354-846F-07848E0210EC}" srcOrd="1" destOrd="0" presId="urn:microsoft.com/office/officeart/2005/8/layout/hierarchy3"/>
    <dgm:cxn modelId="{18318A94-A717-4D0E-B032-29593DC362FA}" type="presParOf" srcId="{5B9F545F-9B48-4A60-9FC8-4D9DEDE196D3}" destId="{F8795968-EFA6-47D5-9917-24708A502DA0}" srcOrd="1" destOrd="0" presId="urn:microsoft.com/office/officeart/2005/8/layout/hierarchy3"/>
    <dgm:cxn modelId="{77D8793C-1AA6-4628-8617-D38FBC3BF63F}" type="presParOf" srcId="{F8795968-EFA6-47D5-9917-24708A502DA0}" destId="{A0225BBA-3957-4B31-92EC-CDC61ABF489B}" srcOrd="0" destOrd="0" presId="urn:microsoft.com/office/officeart/2005/8/layout/hierarchy3"/>
    <dgm:cxn modelId="{2604C56C-888E-477A-8D46-3132AC56F43A}" type="presParOf" srcId="{F8795968-EFA6-47D5-9917-24708A502DA0}" destId="{C5EB1FDB-D0D7-4800-B6F4-22EC8F3B762C}" srcOrd="1" destOrd="0" presId="urn:microsoft.com/office/officeart/2005/8/layout/hierarchy3"/>
    <dgm:cxn modelId="{38DC9356-D136-4732-8BFD-D59D3498593E}" type="presParOf" srcId="{F8795968-EFA6-47D5-9917-24708A502DA0}" destId="{581EF05D-F814-4C06-8F32-8438A21ECDBA}" srcOrd="2" destOrd="0" presId="urn:microsoft.com/office/officeart/2005/8/layout/hierarchy3"/>
    <dgm:cxn modelId="{0C76B335-3795-4354-AB93-2307157983A0}" type="presParOf" srcId="{F8795968-EFA6-47D5-9917-24708A502DA0}" destId="{E0CA31A1-1DA1-49A7-90A8-FA19F3EE80EC}" srcOrd="3" destOrd="0" presId="urn:microsoft.com/office/officeart/2005/8/layout/hierarchy3"/>
    <dgm:cxn modelId="{40ACB6BE-1195-46DC-B0F0-8221E8990D52}" type="presParOf" srcId="{F8795968-EFA6-47D5-9917-24708A502DA0}" destId="{B792DC77-3DED-4E40-AA28-29AF3FFA8AB3}" srcOrd="4" destOrd="0" presId="urn:microsoft.com/office/officeart/2005/8/layout/hierarchy3"/>
    <dgm:cxn modelId="{328F9607-FBAA-4954-A38D-CEC858FC7FFF}" type="presParOf" srcId="{F8795968-EFA6-47D5-9917-24708A502DA0}" destId="{1BE09D6F-CDBE-4D61-B548-0C147E15C800}" srcOrd="5" destOrd="0" presId="urn:microsoft.com/office/officeart/2005/8/layout/hierarchy3"/>
    <dgm:cxn modelId="{9B76323A-1C3E-4127-B1AA-81164996047E}" type="presParOf" srcId="{F8795968-EFA6-47D5-9917-24708A502DA0}" destId="{202F0422-A4B2-46C7-8BED-4D0765CC0C6E}" srcOrd="6" destOrd="0" presId="urn:microsoft.com/office/officeart/2005/8/layout/hierarchy3"/>
    <dgm:cxn modelId="{17CAC472-B9C8-48EA-B6F3-7436F2FD3327}" type="presParOf" srcId="{F8795968-EFA6-47D5-9917-24708A502DA0}" destId="{07CF29AC-E011-42DA-AC27-37104981F530}" srcOrd="7" destOrd="0" presId="urn:microsoft.com/office/officeart/2005/8/layout/hierarchy3"/>
    <dgm:cxn modelId="{2B367FDB-E0A1-47FB-8EEC-398C27AB4E53}" type="presParOf" srcId="{F8795968-EFA6-47D5-9917-24708A502DA0}" destId="{BF4E3BF7-1DC2-430C-A7A5-AA2A6750C1BD}" srcOrd="8" destOrd="0" presId="urn:microsoft.com/office/officeart/2005/8/layout/hierarchy3"/>
    <dgm:cxn modelId="{0AAD8064-0B19-4A5E-8749-2AD948E88F08}" type="presParOf" srcId="{F8795968-EFA6-47D5-9917-24708A502DA0}" destId="{12146727-D177-4150-8743-7573FEF3DEB2}" srcOrd="9" destOrd="0" presId="urn:microsoft.com/office/officeart/2005/8/layout/hierarchy3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  <a:prstGeom prst="rect">
            <a:avLst/>
          </a:prstGeo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3" name="Rounded Rectangle 22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ounded Rectangle 1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4" name="Rounded Rectangle 3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5" name="Rounded Rectangle 4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6" name="Rounded Rectangle 5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7" name="Rounded Rectangle 6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8" name="Rounded Rectangle 7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9" name="Rounded Rectangle 8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10" name="Rounded Rectangle 9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11" name="Rounded Rectangle 10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12" name="Rounded Rectangle 11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13" name="Rounded Rectangle 12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14" name="Rounded Rectangle 13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ounded Rectangle 22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  <a:prstGeom prst="rect">
            <a:avLst/>
          </a:prstGeo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7" name="Rounded Rectangle 36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8" name="Rounded Rectangle 37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2" name="Rounded Rectangle 21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3" name="Rounded Rectangle 22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1" name="Rounded Rectangle 20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2" name="Rounded Rectangle 21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Rounded Rectangle 22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  <a:prstGeom prst="rect">
            <a:avLst/>
          </a:prstGeo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3/8/2009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24" name="Rounded Rectangle 23"/>
          <p:cNvSpPr/>
          <p:nvPr userDrawn="1"/>
        </p:nvSpPr>
        <p:spPr>
          <a:xfrm>
            <a:off x="47625" y="43100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5" name="Rounded Rectangle 24"/>
          <p:cNvSpPr/>
          <p:nvPr userDrawn="1"/>
        </p:nvSpPr>
        <p:spPr>
          <a:xfrm>
            <a:off x="47625" y="87471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6" name="Rounded Rectangle 25"/>
          <p:cNvSpPr/>
          <p:nvPr userDrawn="1"/>
        </p:nvSpPr>
        <p:spPr>
          <a:xfrm>
            <a:off x="47625" y="131841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7" name="Rounded Rectangle 26"/>
          <p:cNvSpPr/>
          <p:nvPr userDrawn="1"/>
        </p:nvSpPr>
        <p:spPr>
          <a:xfrm>
            <a:off x="47625" y="17621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8" name="Rounded Rectangle 27"/>
          <p:cNvSpPr/>
          <p:nvPr userDrawn="1"/>
        </p:nvSpPr>
        <p:spPr>
          <a:xfrm>
            <a:off x="47625" y="220583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9" name="Rounded Rectangle 28"/>
          <p:cNvSpPr/>
          <p:nvPr userDrawn="1"/>
        </p:nvSpPr>
        <p:spPr>
          <a:xfrm>
            <a:off x="47625" y="264953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30" name="Rounded Rectangle 29"/>
          <p:cNvSpPr/>
          <p:nvPr userDrawn="1"/>
        </p:nvSpPr>
        <p:spPr>
          <a:xfrm>
            <a:off x="47625" y="30932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31" name="Rounded Rectangle 30"/>
          <p:cNvSpPr/>
          <p:nvPr userDrawn="1"/>
        </p:nvSpPr>
        <p:spPr>
          <a:xfrm>
            <a:off x="47625" y="3536948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2" name="Rounded Rectangle 31"/>
          <p:cNvSpPr/>
          <p:nvPr userDrawn="1"/>
        </p:nvSpPr>
        <p:spPr>
          <a:xfrm>
            <a:off x="47625" y="398065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3" name="Rounded Rectangle 32"/>
          <p:cNvSpPr/>
          <p:nvPr userDrawn="1"/>
        </p:nvSpPr>
        <p:spPr>
          <a:xfrm>
            <a:off x="47625" y="4424360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4" name="Rounded Rectangle 33"/>
          <p:cNvSpPr/>
          <p:nvPr userDrawn="1"/>
        </p:nvSpPr>
        <p:spPr>
          <a:xfrm>
            <a:off x="47625" y="4868066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5" name="Rounded Rectangle 34"/>
          <p:cNvSpPr/>
          <p:nvPr userDrawn="1"/>
        </p:nvSpPr>
        <p:spPr>
          <a:xfrm>
            <a:off x="47625" y="531177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6" name="Rounded Rectangle 35"/>
          <p:cNvSpPr/>
          <p:nvPr userDrawn="1"/>
        </p:nvSpPr>
        <p:spPr>
          <a:xfrm>
            <a:off x="47625" y="5755481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3"/>
          <a:srcRect l="42500" t="16406" r="43125" b="71094"/>
          <a:stretch>
            <a:fillRect/>
          </a:stretch>
        </p:blipFill>
        <p:spPr bwMode="auto">
          <a:xfrm>
            <a:off x="7895492" y="6068856"/>
            <a:ext cx="1096108" cy="762510"/>
          </a:xfrm>
          <a:prstGeom prst="roundRect">
            <a:avLst>
              <a:gd name="adj" fmla="val 28667"/>
            </a:avLst>
          </a:prstGeom>
          <a:ln>
            <a:noFill/>
          </a:ln>
          <a:effectLst>
            <a:outerShdw blurRad="152400" dist="12000" dir="900000" sy="98000" kx="110000" ky="200000" algn="tl" rotWithShape="0">
              <a:srgbClr val="000000">
                <a:alpha val="30000"/>
              </a:srgbClr>
            </a:outerShdw>
          </a:effectLst>
          <a:scene3d>
            <a:camera prst="perspectiveRelaxed">
              <a:rot lat="19800000" lon="1200000" rev="20820000"/>
            </a:camera>
            <a:lightRig rig="threePt" dir="t"/>
          </a:scene3d>
          <a:sp3d contourW="6350" prstMaterial="matte">
            <a:bevelT w="101600" h="101600"/>
            <a:contourClr>
              <a:srgbClr val="969696"/>
            </a:contourClr>
          </a:sp3d>
        </p:spPr>
      </p:pic>
      <p:pic>
        <p:nvPicPr>
          <p:cNvPr id="9" name="Picture 3"/>
          <p:cNvPicPr>
            <a:picLocks noChangeAspect="1" noChangeArrowheads="1"/>
          </p:cNvPicPr>
          <p:nvPr userDrawn="1"/>
        </p:nvPicPr>
        <p:blipFill>
          <a:blip r:embed="rId14"/>
          <a:srcRect l="12500" t="17969" r="71250" b="74219"/>
          <a:stretch>
            <a:fillRect/>
          </a:stretch>
        </p:blipFill>
        <p:spPr bwMode="auto">
          <a:xfrm>
            <a:off x="2667000" y="6117022"/>
            <a:ext cx="1676400" cy="6447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3" name="TextBox 12"/>
          <p:cNvSpPr txBox="1"/>
          <p:nvPr userDrawn="1"/>
        </p:nvSpPr>
        <p:spPr>
          <a:xfrm>
            <a:off x="4958862" y="6278586"/>
            <a:ext cx="273733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ln>
                  <a:solidFill>
                    <a:srgbClr val="0070C0"/>
                  </a:solidFill>
                </a:ln>
              </a:rPr>
              <a:t>11 march  2009 NetRDA 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" Target="slide10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slide" Target="slide11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" Target="slide12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slide" Target="slide13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slide" Target="slide14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slide" Target="slide15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slide" Target="slide1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10.xml"/><Relationship Id="rId13" Type="http://schemas.openxmlformats.org/officeDocument/2006/relationships/slide" Target="slide15.xml"/><Relationship Id="rId3" Type="http://schemas.openxmlformats.org/officeDocument/2006/relationships/slide" Target="slide4.xml"/><Relationship Id="rId7" Type="http://schemas.openxmlformats.org/officeDocument/2006/relationships/slide" Target="slide9.xml"/><Relationship Id="rId12" Type="http://schemas.openxmlformats.org/officeDocument/2006/relationships/slide" Target="slide14.xml"/><Relationship Id="rId2" Type="http://schemas.openxmlformats.org/officeDocument/2006/relationships/slide" Target="slide3.xml"/><Relationship Id="rId1" Type="http://schemas.openxmlformats.org/officeDocument/2006/relationships/slideLayout" Target="../slideLayouts/slideLayout1.xml"/><Relationship Id="rId6" Type="http://schemas.openxmlformats.org/officeDocument/2006/relationships/slide" Target="slide8.xml"/><Relationship Id="rId11" Type="http://schemas.openxmlformats.org/officeDocument/2006/relationships/slide" Target="slide13.xml"/><Relationship Id="rId5" Type="http://schemas.openxmlformats.org/officeDocument/2006/relationships/slide" Target="slide7.xml"/><Relationship Id="rId10" Type="http://schemas.openxmlformats.org/officeDocument/2006/relationships/slide" Target="slide12.xml"/><Relationship Id="rId4" Type="http://schemas.openxmlformats.org/officeDocument/2006/relationships/slide" Target="slide6.xml"/><Relationship Id="rId9" Type="http://schemas.openxmlformats.org/officeDocument/2006/relationships/slide" Target="slide11.xml"/><Relationship Id="rId14" Type="http://schemas.openxmlformats.org/officeDocument/2006/relationships/slide" Target="slide16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2.xml"/><Relationship Id="rId13" Type="http://schemas.openxmlformats.org/officeDocument/2006/relationships/diagramQuickStyle" Target="../diagrams/quickStyle3.xml"/><Relationship Id="rId18" Type="http://schemas.openxmlformats.org/officeDocument/2006/relationships/diagramColors" Target="../diagrams/colors4.xml"/><Relationship Id="rId3" Type="http://schemas.openxmlformats.org/officeDocument/2006/relationships/diagramLayout" Target="../diagrams/layout1.xml"/><Relationship Id="rId7" Type="http://schemas.openxmlformats.org/officeDocument/2006/relationships/diagramData" Target="../diagrams/data2.xml"/><Relationship Id="rId12" Type="http://schemas.openxmlformats.org/officeDocument/2006/relationships/diagramLayout" Target="../diagrams/layout3.xml"/><Relationship Id="rId17" Type="http://schemas.openxmlformats.org/officeDocument/2006/relationships/diagramQuickStyle" Target="../diagrams/quickStyle4.xml"/><Relationship Id="rId2" Type="http://schemas.openxmlformats.org/officeDocument/2006/relationships/diagramData" Target="../diagrams/data1.xml"/><Relationship Id="rId16" Type="http://schemas.openxmlformats.org/officeDocument/2006/relationships/diagramLayout" Target="../diagrams/layout4.xml"/><Relationship Id="rId1" Type="http://schemas.openxmlformats.org/officeDocument/2006/relationships/slideLayout" Target="../slideLayouts/slideLayout2.xml"/><Relationship Id="rId6" Type="http://schemas.openxmlformats.org/officeDocument/2006/relationships/slide" Target="slide17.xml"/><Relationship Id="rId11" Type="http://schemas.openxmlformats.org/officeDocument/2006/relationships/diagramData" Target="../diagrams/data3.xml"/><Relationship Id="rId5" Type="http://schemas.openxmlformats.org/officeDocument/2006/relationships/diagramColors" Target="../diagrams/colors1.xml"/><Relationship Id="rId15" Type="http://schemas.openxmlformats.org/officeDocument/2006/relationships/diagramData" Target="../diagrams/data4.xml"/><Relationship Id="rId10" Type="http://schemas.openxmlformats.org/officeDocument/2006/relationships/diagramColors" Target="../diagrams/colors2.xml"/><Relationship Id="rId4" Type="http://schemas.openxmlformats.org/officeDocument/2006/relationships/diagramQuickStyle" Target="../diagrams/quickStyle1.xml"/><Relationship Id="rId9" Type="http://schemas.openxmlformats.org/officeDocument/2006/relationships/diagramQuickStyle" Target="../diagrams/quickStyle2.xml"/><Relationship Id="rId14" Type="http://schemas.openxmlformats.org/officeDocument/2006/relationships/diagramColors" Target="../diagrams/colors3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slide" Target="slide17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" Target="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" Target="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" Target="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slide" Target="slide8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" Target="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457200" y="1295400"/>
            <a:ext cx="8229599" cy="415498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Rezultate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</a:t>
            </a:r>
          </a:p>
          <a:p>
            <a:pPr algn="ctr"/>
            <a:endParaRPr lang="en-US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Vezhgimin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Diskutime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Fokus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Grup</a:t>
            </a:r>
            <a:endParaRPr lang="en-GB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GB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matjen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ndikimit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projektit</a:t>
            </a:r>
            <a:endParaRPr lang="en-US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“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Asistence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Teknike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Trajnime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permiresimin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dhenies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se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Sherbimeve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Publike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nivel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Qeverisjes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Vendore</a:t>
            </a:r>
            <a:r>
              <a:rPr lang="en-US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.</a:t>
            </a:r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”  </a:t>
            </a:r>
          </a:p>
          <a:p>
            <a:pPr algn="ctr"/>
            <a:endParaRPr lang="en-GB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GB" sz="24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EuropeAid/123506/C/SER/AL</a:t>
            </a:r>
            <a:endParaRPr lang="en-US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3"/>
          <p:cNvSpPr txBox="1">
            <a:spLocks noChangeArrowheads="1"/>
          </p:cNvSpPr>
          <p:nvPr/>
        </p:nvSpPr>
        <p:spPr>
          <a:xfrm>
            <a:off x="457200" y="1447800"/>
            <a:ext cx="8382000" cy="48768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CILESIA E INFORMACIONIT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ofruar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INFRASTRUKTURA MBESHTETESE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brenda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latin typeface="Arial" pitchFamily="34" charset="0"/>
                <a:cs typeface="Arial" pitchFamily="34" charset="0"/>
              </a:rPr>
              <a:t>		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disenjimi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inteligjent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sportelit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MUNGESA TOTALE E INFORMIMIT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perqindje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vogel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NIVELI I KUPTUESHMERISE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grupit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-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marres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noProof="0" dirty="0" smtClean="0">
                <a:latin typeface="Arial" pitchFamily="34" charset="0"/>
                <a:cs typeface="Arial" pitchFamily="34" charset="0"/>
              </a:rPr>
              <a:t>	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rreth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20%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pergjigjeve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mbi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ceshtje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ndryshme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theksin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pasigurise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MUNGESA E INTERAKSIONIT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feedback-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ut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dypalesh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nevojshem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aktivizimi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ME SHUME KANALEVE TE INFORMACIONIT MODERNE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ounded Rectangle 26"/>
          <p:cNvSpPr/>
          <p:nvPr/>
        </p:nvSpPr>
        <p:spPr>
          <a:xfrm>
            <a:off x="38100" y="264795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qytetareve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57200" y="685800"/>
            <a:ext cx="8686800" cy="533400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Qytetaret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gjithshtu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FAMILJARIZUAR ME PROCEDURAT DHE ZYRAT E LICENSIMIT 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ATA JANE DERI DIKU TE INFORMAUR NE LIDHJE ME PRODUKTET E 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Vetem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rreth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30%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anketuarve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qarte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oferten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licensore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Shumica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tyre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pjeshem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(60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perqind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)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Shumica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tyre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preferon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MARRE INFORMACIONIN NE LIDHJE ME KETO PROCEDURA PARAPRAKISHT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kanalet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ngjashme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ato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identifikuara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biznesi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–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perkatese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tabelat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informative,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broshurat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afermit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etj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CILESIA DHE AKSESI NDAJ INFORMACIONT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termat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instruksionet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publikimet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perceptuar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shumice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mbi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75%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pozitivisht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sikurse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perfaqsuesit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biznesit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CILESIA E SHERBIMIT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sjellja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zyrtareve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niveli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orgnizativ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I 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vleresuar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pozitivisht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nga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shumica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intervistuarve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rreth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66%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tyre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EFICENCA E ZYRTAREVE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deshiruar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syte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qytetareve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zyrtaret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jane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pjeserisht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deri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ne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jo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eficente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-67%,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zyrtaret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nuk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arrijne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t’e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shpjegojne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saktesi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-61% 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TARIFAT E LICENSIMIT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nuk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akoma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nivelet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deshiruara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megjithese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ka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permiresim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DISA ASPEKTE ORGNIZATIVE JANE PARE TE NDERTHURURA ME AKTIVITETE INFORMALE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150" y="30861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qytetareve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466725" y="342900"/>
            <a:ext cx="40386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Opinione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mbi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aktivitetin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zyrtareve</a:t>
            </a:r>
            <a:endParaRPr lang="en-US" b="1" dirty="0" smtClean="0">
              <a:ln w="1905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648200" y="342900"/>
            <a:ext cx="44958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Opinione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mbi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asistencen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gjate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licensimit</a:t>
            </a:r>
            <a:endParaRPr lang="en-US" b="1" dirty="0" smtClean="0">
              <a:ln w="1905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609600" y="3810000"/>
            <a:ext cx="2129622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Tarifat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licensimt</a:t>
            </a:r>
            <a:endParaRPr lang="en-US" b="1" dirty="0" smtClean="0">
              <a:ln w="1905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648200" y="3270647"/>
            <a:ext cx="4267200" cy="369332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Opinione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mbi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procedurat</a:t>
            </a:r>
            <a:r>
              <a:rPr lang="en-US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licensimit</a:t>
            </a:r>
            <a:endParaRPr lang="en-US" b="1" dirty="0" smtClean="0">
              <a:ln w="1905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1123724" y="1003300"/>
            <a:ext cx="2314801" cy="492443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Sherbimi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eshte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efektiv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termat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vendosura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847725" y="723900"/>
            <a:ext cx="914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32.6%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1762125" y="723900"/>
            <a:ext cx="1752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3514725" y="723900"/>
            <a:ext cx="19812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923925" y="1850707"/>
            <a:ext cx="2667000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kompetent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shpjegojne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cdo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gje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sakte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1435400" y="2611279"/>
            <a:ext cx="1774525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sjellshem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466725" y="3238500"/>
            <a:ext cx="373380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Perpiqen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zgjidhjen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cdo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ceshtje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847725" y="1592580"/>
            <a:ext cx="1066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914525" y="1592580"/>
            <a:ext cx="1600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53.7%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514725" y="1592580"/>
            <a:ext cx="19812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847725" y="2381409"/>
            <a:ext cx="16002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65.7%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2447925" y="2381250"/>
            <a:ext cx="1143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590925" y="2381409"/>
            <a:ext cx="12192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47725" y="2970530"/>
            <a:ext cx="1295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143125" y="2970530"/>
            <a:ext cx="1447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48.6%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590925" y="2970530"/>
            <a:ext cx="12192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733800" y="676275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6.3%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724275" y="1543050"/>
            <a:ext cx="525786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7.4%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3733800" y="2333625"/>
            <a:ext cx="525786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3.4%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733800" y="2914650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5.7%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4705777" y="3928586"/>
            <a:ext cx="2792303" cy="492443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lidhura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me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kontakte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informale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lobing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4669155" y="3659029"/>
            <a:ext cx="1828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497955" y="3659029"/>
            <a:ext cx="1066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4648200" y="4803458"/>
            <a:ext cx="292608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lehtesisht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arriteshme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5256830" y="5468779"/>
            <a:ext cx="1821974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transparente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648200" y="6097429"/>
            <a:ext cx="2926080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mireorganizuara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4669155" y="4527709"/>
            <a:ext cx="2209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6878955" y="4527709"/>
            <a:ext cx="685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4669155" y="5183188"/>
            <a:ext cx="17526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6421755" y="5183029"/>
            <a:ext cx="1143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43.4%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4669155" y="5792629"/>
            <a:ext cx="22860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84.6%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6955155" y="5792629"/>
            <a:ext cx="609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15.4%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1" name="Rectangle 90"/>
          <p:cNvSpPr/>
          <p:nvPr/>
        </p:nvSpPr>
        <p:spPr>
          <a:xfrm>
            <a:off x="7793355" y="4268629"/>
            <a:ext cx="54864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2" name="Rectangle 91"/>
          <p:cNvSpPr/>
          <p:nvPr/>
        </p:nvSpPr>
        <p:spPr>
          <a:xfrm>
            <a:off x="7793355" y="4649629"/>
            <a:ext cx="54864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>
            <a:off x="832485" y="3467100"/>
            <a:ext cx="54864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4" name="Rectangle 93"/>
          <p:cNvSpPr/>
          <p:nvPr/>
        </p:nvSpPr>
        <p:spPr>
          <a:xfrm>
            <a:off x="1670685" y="3467100"/>
            <a:ext cx="100584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Pjeserisht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Rectangle 94"/>
          <p:cNvSpPr/>
          <p:nvPr/>
        </p:nvSpPr>
        <p:spPr>
          <a:xfrm>
            <a:off x="3118485" y="3467100"/>
            <a:ext cx="54864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7" name="Pie 96"/>
          <p:cNvSpPr/>
          <p:nvPr/>
        </p:nvSpPr>
        <p:spPr>
          <a:xfrm>
            <a:off x="1600200" y="4152900"/>
            <a:ext cx="1981200" cy="1981200"/>
          </a:xfrm>
          <a:prstGeom prst="pie">
            <a:avLst>
              <a:gd name="adj1" fmla="val 10077997"/>
              <a:gd name="adj2" fmla="val 21564959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Pie 97"/>
          <p:cNvSpPr/>
          <p:nvPr/>
        </p:nvSpPr>
        <p:spPr>
          <a:xfrm>
            <a:off x="1600200" y="4191000"/>
            <a:ext cx="1981200" cy="1981200"/>
          </a:xfrm>
          <a:prstGeom prst="pie">
            <a:avLst>
              <a:gd name="adj1" fmla="val 2637440"/>
              <a:gd name="adj2" fmla="val 10105577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algn="ctr"/>
            <a:endParaRPr lang="en-US" sz="2000" dirty="0" smtClean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6" name="Pie 95"/>
          <p:cNvSpPr/>
          <p:nvPr/>
        </p:nvSpPr>
        <p:spPr>
          <a:xfrm>
            <a:off x="1609725" y="4171950"/>
            <a:ext cx="1981200" cy="1981200"/>
          </a:xfrm>
          <a:prstGeom prst="pie">
            <a:avLst>
              <a:gd name="adj1" fmla="val 0"/>
              <a:gd name="adj2" fmla="val 2580386"/>
            </a:avLst>
          </a:prstGeom>
          <a:solidFill>
            <a:schemeClr val="bg2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20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</a:t>
            </a:r>
            <a:endParaRPr lang="en-US" sz="2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685800" y="5683567"/>
            <a:ext cx="54864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Larte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685800" y="5316855"/>
            <a:ext cx="762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Normal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685800" y="6050280"/>
            <a:ext cx="1371600" cy="274320"/>
          </a:xfrm>
          <a:prstGeom prst="rect">
            <a:avLst/>
          </a:prstGeom>
          <a:solidFill>
            <a:schemeClr val="bg2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Shume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larte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133600" y="4400550"/>
            <a:ext cx="904415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54%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3" name="Rectangle 102"/>
          <p:cNvSpPr/>
          <p:nvPr/>
        </p:nvSpPr>
        <p:spPr>
          <a:xfrm>
            <a:off x="1981200" y="5543550"/>
            <a:ext cx="904414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38</a:t>
            </a:r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%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4" name="Rectangle 103"/>
          <p:cNvSpPr/>
          <p:nvPr/>
        </p:nvSpPr>
        <p:spPr>
          <a:xfrm>
            <a:off x="2895600" y="5162550"/>
            <a:ext cx="704040" cy="52322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  <a:r>
              <a:rPr lang="en-US" sz="2800" b="0" cap="none" spc="0" dirty="0" smtClean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%</a:t>
            </a:r>
            <a:endParaRPr lang="en-US" sz="2800" b="0" cap="none" spc="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5" name="Rectangle 104"/>
          <p:cNvSpPr/>
          <p:nvPr/>
        </p:nvSpPr>
        <p:spPr>
          <a:xfrm>
            <a:off x="4648626" y="993457"/>
            <a:ext cx="2916129" cy="492443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Termat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kushtet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kuptueshme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4669155" y="714057"/>
            <a:ext cx="1828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74.9%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6497955" y="714057"/>
            <a:ext cx="1066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4648200" y="1907857"/>
            <a:ext cx="2926080" cy="492443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Shpegimet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aplikimit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kuptueshme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4704402" y="2916079"/>
            <a:ext cx="2892971" cy="246221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Rregullat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jane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kuptueshme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4669155" y="1632108"/>
            <a:ext cx="2209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85.1%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Rectangle 111"/>
          <p:cNvSpPr/>
          <p:nvPr/>
        </p:nvSpPr>
        <p:spPr>
          <a:xfrm>
            <a:off x="6878955" y="1632108"/>
            <a:ext cx="685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3" name="Rectangle 112"/>
          <p:cNvSpPr/>
          <p:nvPr/>
        </p:nvSpPr>
        <p:spPr>
          <a:xfrm>
            <a:off x="4669155" y="2612867"/>
            <a:ext cx="17526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89.1%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4" name="Rectangle 113"/>
          <p:cNvSpPr/>
          <p:nvPr/>
        </p:nvSpPr>
        <p:spPr>
          <a:xfrm>
            <a:off x="6421755" y="2612708"/>
            <a:ext cx="1143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%10.9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7" name="Rectangle 116"/>
          <p:cNvSpPr/>
          <p:nvPr/>
        </p:nvSpPr>
        <p:spPr>
          <a:xfrm>
            <a:off x="7793355" y="1303020"/>
            <a:ext cx="54864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8" name="Rectangle 117"/>
          <p:cNvSpPr/>
          <p:nvPr/>
        </p:nvSpPr>
        <p:spPr>
          <a:xfrm>
            <a:off x="7793355" y="1684020"/>
            <a:ext cx="54864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Jo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0" name="Straight Connector 119"/>
          <p:cNvCxnSpPr/>
          <p:nvPr/>
        </p:nvCxnSpPr>
        <p:spPr>
          <a:xfrm rot="5400000">
            <a:off x="3717449" y="1828006"/>
            <a:ext cx="1905000" cy="158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1" name="Straight Connector 120"/>
          <p:cNvCxnSpPr/>
          <p:nvPr/>
        </p:nvCxnSpPr>
        <p:spPr>
          <a:xfrm rot="5400000">
            <a:off x="3717449" y="4839335"/>
            <a:ext cx="1905000" cy="158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2" name="Straight Connector 121"/>
          <p:cNvCxnSpPr>
            <a:endCxn id="44" idx="1"/>
          </p:cNvCxnSpPr>
          <p:nvPr/>
        </p:nvCxnSpPr>
        <p:spPr>
          <a:xfrm rot="5400000">
            <a:off x="-229076" y="2029301"/>
            <a:ext cx="2155190" cy="1588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4" name="Straight Connector 123"/>
          <p:cNvCxnSpPr/>
          <p:nvPr/>
        </p:nvCxnSpPr>
        <p:spPr>
          <a:xfrm rot="5400000">
            <a:off x="6603524" y="4839335"/>
            <a:ext cx="1905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5" name="Straight Connector 124"/>
          <p:cNvCxnSpPr/>
          <p:nvPr/>
        </p:nvCxnSpPr>
        <p:spPr>
          <a:xfrm rot="5400000">
            <a:off x="6593999" y="1799431"/>
            <a:ext cx="1905000" cy="1588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1" name="Straight Connector 130"/>
          <p:cNvCxnSpPr/>
          <p:nvPr/>
        </p:nvCxnSpPr>
        <p:spPr>
          <a:xfrm rot="5400000">
            <a:off x="2650965" y="2003266"/>
            <a:ext cx="2103120" cy="1588"/>
          </a:xfrm>
          <a:prstGeom prst="line">
            <a:avLst/>
          </a:prstGeom>
          <a:ln>
            <a:solidFill>
              <a:schemeClr val="bg2">
                <a:lumMod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47625" y="30861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5720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1570038"/>
            <a:ext cx="8686800" cy="3459162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Qytetaret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pergjithesi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FAMILJARIZUAR DHE TE KENAQUR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maxhorance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pergjithesi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menyren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organizimit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procedurave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dhe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aksesin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ndaj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pergjithesi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Ceshtja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EFICIENCES SE ZYRTAREVE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duhet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adresuar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efikasiet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KORRELACIONI I PROCEDURAVE TE LICENSIMIT ME LOBIZMA DHE KONTAKTE JO FORMALE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MARRJA E INFORMACIONIT MBI PROCEDURAT E LICENSIMIT KRYESISHT NGA ZYRA E TAKSAVE NDERKOHE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kerkohet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disa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funksional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njesise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zgjidhjen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teknikaliteteve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problematikave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ndryshme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procedure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dhenien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pergjithshme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Vihet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re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MUNGESA E CENTRALIZIMIT TE PROCESIT DHE MONITORIMIT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tij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53340" y="353377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Gjetjet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nenpunesit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57200" y="685800"/>
            <a:ext cx="8686800" cy="5410200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NIVELI I AUTOMATIZIMIT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procedurave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le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akoma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deshiruar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Vetem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26%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intervistuarve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operojne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rrjet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lokal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ndertuar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plotesisht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Vetem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41%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intervistuarve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paisur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mjaftueshem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paisje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kompjuterike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. 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PREZENCA E SOFTEVE SPECIFIKE- INEKZISTENTE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LINCENSIM MANUAL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pjese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rutines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 67%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intervistuarve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PROCESI I LICENSIMIT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perceptuar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eficient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vetem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25%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intervistuarve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PERMIRSIMI ORGANIZTIV I MENJEHERSHEM ESHTE I NEVOJSHEM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pothuajse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gjitha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nivelet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permendura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ku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automatizimi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procedurave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kordinimit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kooperimi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brendshem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rritja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monitorimit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perzgjedhura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PERMIRESIMI I NEVOJSHEM PER PROCEDURAT E LICENSIMIT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aksesin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disenjimin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pikes se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sportelit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Sugjerimet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ofruesit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harmoni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ato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sherbim-marresve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Fushat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identifikura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TRAINIM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rritja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njohurise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procedurat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licensimit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aplikimi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mjeteve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automatizuara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njohuri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legjislative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PERMIRSIME TE NEVOJSHME NE NIVEL STRATEGJIK DHE KULTURE ORGANIZATIVE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njesise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rritja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kompetences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profesionale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pergjegjise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transparences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udheheqjes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forte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vizion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625" y="397192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nenpunesit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43600" y="3743325"/>
            <a:ext cx="12192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Besim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932784" y="4064937"/>
            <a:ext cx="1230016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Lidership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Vizion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ardhmen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715000" y="4580740"/>
            <a:ext cx="14478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Transparence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096000" y="4921402"/>
            <a:ext cx="10668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Rezultate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dukshme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5486400" y="5427680"/>
            <a:ext cx="1676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Pergjegjshmeri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3200400" y="3665220"/>
            <a:ext cx="296556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1%</a:t>
            </a:r>
            <a:endParaRPr lang="en-US" sz="1600" b="1" cap="none" spc="0" dirty="0">
              <a:ln w="1905">
                <a:noFill/>
              </a:ln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7248525" y="4585335"/>
            <a:ext cx="990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38.8%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7248525" y="5015865"/>
            <a:ext cx="1066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38.8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7248525" y="5876925"/>
            <a:ext cx="1828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56.3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248525" y="4173855"/>
            <a:ext cx="685800" cy="25527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7248525" y="3743325"/>
            <a:ext cx="609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20.4%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6" name="Rectangle 35"/>
          <p:cNvSpPr/>
          <p:nvPr/>
        </p:nvSpPr>
        <p:spPr>
          <a:xfrm>
            <a:off x="4876800" y="5793343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Perkushtim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profesionalizem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seriozitet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ne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pune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7248525" y="5446395"/>
            <a:ext cx="1219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41.7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1752600" y="3741420"/>
            <a:ext cx="12192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Tjera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1007360" y="4161687"/>
            <a:ext cx="1964448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Sjellja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stafit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Klienteve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1143000" y="4581954"/>
            <a:ext cx="18288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Volumi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457200" y="5002221"/>
            <a:ext cx="25146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Organizimi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zyrave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ne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recepsion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914400" y="5422488"/>
            <a:ext cx="2057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Aksesi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048000" y="4530090"/>
            <a:ext cx="762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3048000" y="4960620"/>
            <a:ext cx="1219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43.7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3048000" y="5821680"/>
            <a:ext cx="1905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58.3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3048000" y="4118610"/>
            <a:ext cx="685800" cy="25527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20.4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3048000" y="3688080"/>
            <a:ext cx="76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533400" y="5842754"/>
            <a:ext cx="24384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Cilesia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dhene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3048000" y="5391150"/>
            <a:ext cx="1295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44.7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895600" y="685800"/>
            <a:ext cx="468077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6.8%</a:t>
            </a:r>
            <a:endParaRPr lang="en-US" sz="1600" b="1" cap="none" spc="0" dirty="0">
              <a:ln w="1905">
                <a:noFill/>
              </a:ln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1295400" y="762000"/>
            <a:ext cx="1219200" cy="184666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Tjera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886039" y="1005304"/>
            <a:ext cx="1628586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Trajnim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sherbime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klientit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685800" y="1395638"/>
            <a:ext cx="18288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Trajnim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ligjshmerine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sherbimit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qe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ofrohet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381000" y="1815905"/>
            <a:ext cx="21336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Trajnimper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programet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reja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kompjuterike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457200" y="2236172"/>
            <a:ext cx="20574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Trajnim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procedurat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licensimit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2590800" y="1461884"/>
            <a:ext cx="1295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53.9%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2590800" y="1890509"/>
            <a:ext cx="1371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55.9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2590800" y="1092934"/>
            <a:ext cx="685800" cy="25527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2590800" y="708660"/>
            <a:ext cx="304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2590800" y="2319134"/>
            <a:ext cx="2209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95.1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5143500" y="152400"/>
            <a:ext cx="20193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Zvillim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legjislacionit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mbeshtetjen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licensimit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4056501" y="574800"/>
            <a:ext cx="3106299" cy="369332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Ritja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performances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profesionalizmit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  <a:p>
            <a:pPr algn="r"/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departamenteve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perkatese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143500" y="997200"/>
            <a:ext cx="20193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Zhvillimi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regullorve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brendeshme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4229100" y="1419600"/>
            <a:ext cx="29337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Zhvillimi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sakte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materialeve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informative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procesin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licensimit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5486400" y="1842000"/>
            <a:ext cx="16764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Krijimi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qendrave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unike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licensimin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7248525" y="1061902"/>
            <a:ext cx="9906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7248525" y="1488078"/>
            <a:ext cx="1066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26.2%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7248525" y="2340430"/>
            <a:ext cx="1295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7248525" y="654776"/>
            <a:ext cx="304800" cy="25527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7248525" y="228600"/>
            <a:ext cx="304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4876800" y="2264400"/>
            <a:ext cx="22860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Rritjha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monitorimit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kontrollit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75" name="Rectangle 74"/>
          <p:cNvSpPr/>
          <p:nvPr/>
        </p:nvSpPr>
        <p:spPr>
          <a:xfrm>
            <a:off x="7248525" y="1914254"/>
            <a:ext cx="12192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30.1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6" name="Rectangle 75"/>
          <p:cNvSpPr/>
          <p:nvPr/>
        </p:nvSpPr>
        <p:spPr>
          <a:xfrm>
            <a:off x="4953000" y="2686800"/>
            <a:ext cx="22098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Koordinim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bashkepunimit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midis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njesive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administrative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77" name="Rectangle 76"/>
          <p:cNvSpPr/>
          <p:nvPr/>
        </p:nvSpPr>
        <p:spPr>
          <a:xfrm>
            <a:off x="7248525" y="3192780"/>
            <a:ext cx="17907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61.2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8" name="Rectangle 77"/>
          <p:cNvSpPr/>
          <p:nvPr/>
        </p:nvSpPr>
        <p:spPr>
          <a:xfrm>
            <a:off x="4267200" y="3109198"/>
            <a:ext cx="28956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Automatizimi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zyrave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licensimit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rrjete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kompjuterike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programe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specifike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79" name="Rectangle 78"/>
          <p:cNvSpPr/>
          <p:nvPr/>
        </p:nvSpPr>
        <p:spPr>
          <a:xfrm>
            <a:off x="7248525" y="2766606"/>
            <a:ext cx="13335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34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0" name="Rectangle 79"/>
          <p:cNvSpPr/>
          <p:nvPr/>
        </p:nvSpPr>
        <p:spPr>
          <a:xfrm>
            <a:off x="7620000" y="152400"/>
            <a:ext cx="296556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6%</a:t>
            </a:r>
            <a:endParaRPr lang="en-US" sz="1600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1" name="Rectangle 80"/>
          <p:cNvSpPr/>
          <p:nvPr/>
        </p:nvSpPr>
        <p:spPr>
          <a:xfrm>
            <a:off x="7620000" y="609600"/>
            <a:ext cx="296556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6%</a:t>
            </a:r>
            <a:endParaRPr lang="en-US" sz="1600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3" name="Straight Connector 82"/>
          <p:cNvCxnSpPr/>
          <p:nvPr/>
        </p:nvCxnSpPr>
        <p:spPr>
          <a:xfrm>
            <a:off x="457200" y="3581400"/>
            <a:ext cx="8686800" cy="1588"/>
          </a:xfrm>
          <a:prstGeom prst="line">
            <a:avLst/>
          </a:prstGeom>
          <a:ln>
            <a:solidFill>
              <a:schemeClr val="bg2">
                <a:lumMod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47625" y="397192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493776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nenpunesit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457200" y="685800"/>
            <a:ext cx="8686800" cy="5440363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1" i="0" u="none" strike="noStrike" kern="1200" cap="none" spc="300" normalizeH="0" baseline="0" noProof="0" dirty="0" smtClean="0">
                <a:ln>
                  <a:noFill/>
                </a:ln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Arial" pitchFamily="34" charset="0"/>
                <a:cs typeface="Arial" pitchFamily="34" charset="0"/>
              </a:rPr>
              <a:t>“I ZOTI E DI ME MIRE SE KU I PIKON CATIA”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Nenpunesit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pesimistet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kritiket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3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kategorite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intervistuara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Nder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problematikat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do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permendnim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MANGESI KOMPETENCASH ORGANIZATIVE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brenda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njesise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MUNGESE EFICENCE DHE PROFESIONALIZMI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MUNGESE MBESHTETJE INFRASTRUKTURURE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kompjuterike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implementimi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teknologjise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NEVOJE PER TRAINIM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adreson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gjitha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keto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NEVOJE PER PERMIRESIM TE PROCEDURVE TE LICENSIMIT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aksesin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sherbimin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disenjimi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struktures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sportelit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57150" y="44196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1"/>
            <a:ext cx="521208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Krahasim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mepareshme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457200" y="762000"/>
            <a:ext cx="8686800" cy="4525963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RRITUR NIVELI I PERGJITHSHEM I KENAQESISE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procedurat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licensimit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duke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perfshire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ketu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materjalin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publikuar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verbal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sherbimin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ketyre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perceptimin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tarifat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sjelljen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stafit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RRITUR NIVELI  AUTOMATIZIMIT TE PROCEDURAVE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akoma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ka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shume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bere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RRITUR NDERGJEGJSIMI NE LIDHJE ME NEVOJEN PER AFTESI TE METEJSHME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njesive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nivel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administrativ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/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organizativ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kapacitet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burimesh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njerzore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infrastrukturor</a:t>
            </a:r>
            <a:endParaRPr lang="en-US" sz="16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Zhvendosje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PREFERENCES SE KANALEVE DHE BURIMEVE TE INFORMACIONIT DREJT FORMAVE ME MODERNE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interneti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media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metodat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promocionale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dyja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marrest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ofruesit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Sherbim-marresit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sherbejne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gjithnje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shume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shtyse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DREJT SOFISTIKIMIT DHE PERDORIMIT TE GJERE TE TEKNOLOGJIVE TE INFORMACIONIT</a:t>
            </a: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Fokusimi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DREJT CILESISE PERMBAJTESORE </a:t>
            </a:r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Harmonizim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metejshem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perzgjedhjes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se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kanaleve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informacionit</a:t>
            </a:r>
            <a:endParaRPr lang="en-US" sz="1600" dirty="0" smtClean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47625" y="486727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Box 13"/>
          <p:cNvSpPr txBox="1">
            <a:spLocks noChangeArrowheads="1"/>
          </p:cNvSpPr>
          <p:nvPr/>
        </p:nvSpPr>
        <p:spPr bwMode="auto">
          <a:xfrm>
            <a:off x="457200" y="457200"/>
            <a:ext cx="3276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Permisime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referuar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procedurave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licensimit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nenpunesit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 Box 14"/>
          <p:cNvSpPr txBox="1">
            <a:spLocks noChangeArrowheads="1"/>
          </p:cNvSpPr>
          <p:nvPr/>
        </p:nvSpPr>
        <p:spPr bwMode="auto">
          <a:xfrm>
            <a:off x="3962400" y="421957"/>
            <a:ext cx="21336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Paisja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mjete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kompjuterizuara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Text Box 15"/>
          <p:cNvSpPr txBox="1">
            <a:spLocks noChangeArrowheads="1"/>
          </p:cNvSpPr>
          <p:nvPr/>
        </p:nvSpPr>
        <p:spPr bwMode="auto">
          <a:xfrm>
            <a:off x="6324600" y="457200"/>
            <a:ext cx="2819400" cy="4924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Eficenca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procedurave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licensimit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sipas</a:t>
            </a:r>
            <a:r>
              <a:rPr lang="en-US" sz="1600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nenpunesve</a:t>
            </a:r>
            <a:endParaRPr lang="en-US" sz="1600" b="1" dirty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>
            <a:hlinkClick r:id="rId2" action="ppaction://hlinksldjump"/>
          </p:cNvPr>
          <p:cNvSpPr/>
          <p:nvPr/>
        </p:nvSpPr>
        <p:spPr>
          <a:xfrm>
            <a:off x="0" y="1"/>
            <a:ext cx="50292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Krahasim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meparshme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/>
          <a:srcRect l="64383" t="56958" r="17131" b="17152"/>
          <a:stretch>
            <a:fillRect/>
          </a:stretch>
        </p:blipFill>
        <p:spPr bwMode="auto">
          <a:xfrm>
            <a:off x="3924300" y="895350"/>
            <a:ext cx="2209800" cy="228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8" name="Rectangle 17"/>
          <p:cNvSpPr/>
          <p:nvPr/>
        </p:nvSpPr>
        <p:spPr>
          <a:xfrm>
            <a:off x="3886200" y="3463290"/>
            <a:ext cx="22860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Nuk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Ploteson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kerkesat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3886200" y="3185160"/>
            <a:ext cx="2286000" cy="274320"/>
          </a:xfrm>
          <a:prstGeom prst="rect">
            <a:avLst/>
          </a:prstGeom>
          <a:solidFill>
            <a:schemeClr val="accent3">
              <a:lumMod val="7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mjaftueshme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3886200" y="3741420"/>
            <a:ext cx="2286000" cy="274320"/>
          </a:xfrm>
          <a:prstGeom prst="rect">
            <a:avLst/>
          </a:prstGeom>
          <a:solidFill>
            <a:schemeClr val="accent1">
              <a:lumMod val="50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Mungojne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plotesisht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/>
          <a:srcRect l="60625" t="34375" r="21250" b="42968"/>
          <a:stretch>
            <a:fillRect/>
          </a:stretch>
        </p:blipFill>
        <p:spPr bwMode="auto">
          <a:xfrm>
            <a:off x="3924300" y="4057650"/>
            <a:ext cx="2209800" cy="2209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3" name="Rectangle 22"/>
          <p:cNvSpPr/>
          <p:nvPr/>
        </p:nvSpPr>
        <p:spPr>
          <a:xfrm>
            <a:off x="6416040" y="1264920"/>
            <a:ext cx="64008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24.3%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6400800" y="1905000"/>
            <a:ext cx="246888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en-US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75.7%</a:t>
            </a:r>
            <a:endParaRPr lang="en-US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6400800" y="1524000"/>
            <a:ext cx="2514600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Procedurat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jane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Eficente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6400800" y="2209800"/>
            <a:ext cx="2743200" cy="246221"/>
          </a:xfrm>
          <a:prstGeom prst="rect">
            <a:avLst/>
          </a:prstGeom>
          <a:noFill/>
        </p:spPr>
        <p:txBody>
          <a:bodyPr wrap="square" lIns="0" tIns="0" rIns="0" bIns="0" rtlCol="0" anchor="ctr" anchorCtr="0">
            <a:spAutoFit/>
          </a:bodyPr>
          <a:lstStyle/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Procedurat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nuk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jane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Eficente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/>
          <a:srcRect l="14375" t="53125" r="56250" b="21875"/>
          <a:stretch>
            <a:fillRect/>
          </a:stretch>
        </p:blipFill>
        <p:spPr bwMode="auto">
          <a:xfrm>
            <a:off x="6326980" y="3581400"/>
            <a:ext cx="2797969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9" name="Rectangle 28"/>
          <p:cNvSpPr/>
          <p:nvPr/>
        </p:nvSpPr>
        <p:spPr>
          <a:xfrm>
            <a:off x="1600200" y="1400175"/>
            <a:ext cx="558743" cy="184666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tjera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2209800" y="1219200"/>
            <a:ext cx="762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914400" y="2083760"/>
            <a:ext cx="12192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Sjellja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zyrtareve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klienteve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594360" y="2952011"/>
            <a:ext cx="1529137" cy="184666"/>
          </a:xfrm>
          <a:prstGeom prst="rect">
            <a:avLst/>
          </a:prstGeom>
          <a:solidFill>
            <a:schemeClr val="bg1"/>
          </a:solidFill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Volumi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Informacioit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685800" y="3635596"/>
            <a:ext cx="14478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Organizimi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zyrave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  <a:p>
            <a:pPr algn="r"/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recepsion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09800" y="3642360"/>
            <a:ext cx="1295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43.7%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7" name="Rectangle 36"/>
          <p:cNvSpPr/>
          <p:nvPr/>
        </p:nvSpPr>
        <p:spPr>
          <a:xfrm>
            <a:off x="2209800" y="4450080"/>
            <a:ext cx="13716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44.7%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09800" y="5257800"/>
            <a:ext cx="15240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58.3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1066800" y="4503847"/>
            <a:ext cx="10668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Aksesi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</a:p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457200" y="5372100"/>
            <a:ext cx="1676400" cy="369332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Cilesia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endParaRPr lang="en-US" sz="12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  <a:p>
            <a:pPr algn="r"/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2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2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dhene</a:t>
            </a:r>
            <a:endParaRPr lang="en-US" sz="12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2209800" y="2834640"/>
            <a:ext cx="7620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2209800" y="2026920"/>
            <a:ext cx="6858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20.4%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2362200" y="1181100"/>
            <a:ext cx="296556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1%</a:t>
            </a:r>
            <a:endParaRPr lang="en-US" sz="1600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2209800" y="1543050"/>
            <a:ext cx="76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2209800" y="3966210"/>
            <a:ext cx="381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2209800" y="4773930"/>
            <a:ext cx="838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2209800" y="5581650"/>
            <a:ext cx="685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2209800" y="3158490"/>
            <a:ext cx="685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19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2209800" y="2350770"/>
            <a:ext cx="4572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ounded Rectangle 53"/>
          <p:cNvSpPr/>
          <p:nvPr/>
        </p:nvSpPr>
        <p:spPr>
          <a:xfrm>
            <a:off x="3810000" y="400050"/>
            <a:ext cx="2438400" cy="5867400"/>
          </a:xfrm>
          <a:prstGeom prst="roundRect">
            <a:avLst>
              <a:gd name="adj" fmla="val 10417"/>
            </a:avLst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/>
          <p:cNvSpPr/>
          <p:nvPr/>
        </p:nvSpPr>
        <p:spPr>
          <a:xfrm>
            <a:off x="609600" y="5867400"/>
            <a:ext cx="914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Aktuale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09600" y="6172200"/>
            <a:ext cx="914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 pare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>
            <a:off x="4572000" y="1905000"/>
            <a:ext cx="92525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Aktuale</a:t>
            </a:r>
            <a:endParaRPr lang="en-US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7924800" y="1143000"/>
            <a:ext cx="925253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cap="none" spc="0" dirty="0" err="1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Aktuale</a:t>
            </a:r>
            <a:endParaRPr lang="en-US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4572000" y="5105400"/>
            <a:ext cx="9605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Me pare</a:t>
            </a:r>
            <a:endParaRPr lang="en-US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8001000" y="3352800"/>
            <a:ext cx="960519" cy="338554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1600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Me pare</a:t>
            </a:r>
            <a:endParaRPr lang="en-US" sz="16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Rounded Rectangle 60"/>
          <p:cNvSpPr/>
          <p:nvPr/>
        </p:nvSpPr>
        <p:spPr>
          <a:xfrm>
            <a:off x="47625" y="486727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l="36875" t="40625" r="16250" b="15154"/>
          <a:stretch>
            <a:fillRect/>
          </a:stretch>
        </p:blipFill>
        <p:spPr bwMode="auto">
          <a:xfrm>
            <a:off x="533400" y="1066800"/>
            <a:ext cx="5257800" cy="4671204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sp>
        <p:nvSpPr>
          <p:cNvPr id="14" name="Rectangle 13">
            <a:hlinkClick r:id="rId3" action="ppaction://hlinksldjump"/>
          </p:cNvPr>
          <p:cNvSpPr/>
          <p:nvPr/>
        </p:nvSpPr>
        <p:spPr>
          <a:xfrm>
            <a:off x="0" y="1"/>
            <a:ext cx="50292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Krahasim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meparshme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334000" y="1600200"/>
            <a:ext cx="3657600" cy="3385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b="1" dirty="0" err="1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Cilesesia</a:t>
            </a:r>
            <a:r>
              <a:rPr lang="en-US" sz="1600" b="1" dirty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informacionit</a:t>
            </a:r>
            <a:r>
              <a:rPr lang="en-US" sz="1600" b="1" dirty="0" smtClean="0">
                <a:ln w="1905"/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Verbal</a:t>
            </a:r>
            <a:endParaRPr lang="en-US" sz="1600" b="1" dirty="0">
              <a:ln w="1905"/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6781800" y="2145268"/>
            <a:ext cx="4572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5562600" y="2145268"/>
            <a:ext cx="1183080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Pa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Pergjigje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562600" y="4495800"/>
            <a:ext cx="1142428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Jam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867400" y="2743200"/>
            <a:ext cx="80470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Nuk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di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410200" y="3276600"/>
            <a:ext cx="1257844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5257800" y="3886200"/>
            <a:ext cx="1430776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sigurte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6781800" y="2571750"/>
            <a:ext cx="13716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23" name="Rectangle 22"/>
          <p:cNvSpPr/>
          <p:nvPr/>
        </p:nvSpPr>
        <p:spPr>
          <a:xfrm>
            <a:off x="6781800" y="3162300"/>
            <a:ext cx="45720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24" name="Rectangle 23"/>
          <p:cNvSpPr/>
          <p:nvPr/>
        </p:nvSpPr>
        <p:spPr>
          <a:xfrm>
            <a:off x="6781800" y="3752850"/>
            <a:ext cx="60960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10.8%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781800" y="4343400"/>
            <a:ext cx="228600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79.5%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6858000" y="2133600"/>
            <a:ext cx="525785" cy="2769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0.6%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6941815" y="2514600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1.7%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6781800" y="2830830"/>
            <a:ext cx="152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39" name="Rectangle 38"/>
          <p:cNvSpPr/>
          <p:nvPr/>
        </p:nvSpPr>
        <p:spPr>
          <a:xfrm>
            <a:off x="6781800" y="3421380"/>
            <a:ext cx="381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40" name="Rectangle 39"/>
          <p:cNvSpPr/>
          <p:nvPr/>
        </p:nvSpPr>
        <p:spPr>
          <a:xfrm>
            <a:off x="6781800" y="4011930"/>
            <a:ext cx="1143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30</a:t>
            </a:r>
            <a:r>
              <a:rPr lang="en-US" sz="1600" b="1" dirty="0" smtClean="0"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6781800" y="4602480"/>
            <a:ext cx="1752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63%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7239000" y="3429000"/>
            <a:ext cx="333425" cy="2769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0" rIns="0" bIns="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7315200" y="3124200"/>
            <a:ext cx="525785" cy="276999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lIns="0" tIns="0" rIns="0" bIns="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7.4%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8153400" y="2362200"/>
            <a:ext cx="914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Aktuale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8153400" y="2667000"/>
            <a:ext cx="914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 pare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5" name="Rounded Rectangle 44"/>
          <p:cNvSpPr/>
          <p:nvPr/>
        </p:nvSpPr>
        <p:spPr>
          <a:xfrm>
            <a:off x="47625" y="486727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1322070" y="60007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Produktet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1474470" y="99915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Metodopllogjia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Rectangle 5">
            <a:hlinkClick r:id="rId4" action="ppaction://hlinksldjump"/>
          </p:cNvPr>
          <p:cNvSpPr/>
          <p:nvPr/>
        </p:nvSpPr>
        <p:spPr>
          <a:xfrm>
            <a:off x="1626869" y="139823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6">
            <a:hlinkClick r:id="rId5" action="ppaction://hlinksldjump"/>
          </p:cNvPr>
          <p:cNvSpPr/>
          <p:nvPr/>
        </p:nvSpPr>
        <p:spPr>
          <a:xfrm>
            <a:off x="1779270" y="179731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Sygjerime-Permiresim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Rectangle 7">
            <a:hlinkClick r:id="rId6" action="ppaction://hlinksldjump"/>
          </p:cNvPr>
          <p:cNvSpPr/>
          <p:nvPr/>
        </p:nvSpPr>
        <p:spPr>
          <a:xfrm>
            <a:off x="1931670" y="219639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Rectangle 8">
            <a:hlinkClick r:id="rId7" action="ppaction://hlinksldjump"/>
          </p:cNvPr>
          <p:cNvSpPr/>
          <p:nvPr/>
        </p:nvSpPr>
        <p:spPr>
          <a:xfrm>
            <a:off x="2084070" y="259547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Rectangle 9">
            <a:hlinkClick r:id="rId8" action="ppaction://hlinksldjump"/>
          </p:cNvPr>
          <p:cNvSpPr/>
          <p:nvPr/>
        </p:nvSpPr>
        <p:spPr>
          <a:xfrm>
            <a:off x="2236470" y="2994555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qytetareve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>
            <a:hlinkClick r:id="rId9" action="ppaction://hlinksldjump"/>
          </p:cNvPr>
          <p:cNvSpPr/>
          <p:nvPr/>
        </p:nvSpPr>
        <p:spPr>
          <a:xfrm>
            <a:off x="2388870" y="3393635"/>
            <a:ext cx="5212080" cy="31089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</p:txBody>
      </p:sp>
      <p:sp>
        <p:nvSpPr>
          <p:cNvPr id="12" name="Rectangle 11">
            <a:hlinkClick r:id="rId10" action="ppaction://hlinksldjump"/>
          </p:cNvPr>
          <p:cNvSpPr/>
          <p:nvPr/>
        </p:nvSpPr>
        <p:spPr>
          <a:xfrm>
            <a:off x="2541270" y="3795834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Gjetjet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nenpunesit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>
            <a:hlinkClick r:id="rId11" action="ppaction://hlinksldjump"/>
          </p:cNvPr>
          <p:cNvSpPr/>
          <p:nvPr/>
        </p:nvSpPr>
        <p:spPr>
          <a:xfrm>
            <a:off x="2693670" y="4194914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problematika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nepunes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Rectangle 13">
            <a:hlinkClick r:id="rId12" action="ppaction://hlinksldjump"/>
          </p:cNvPr>
          <p:cNvSpPr/>
          <p:nvPr/>
        </p:nvSpPr>
        <p:spPr>
          <a:xfrm>
            <a:off x="2846070" y="4593994"/>
            <a:ext cx="5212080" cy="310896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Krahasim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mepareshme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Rectangle 14">
            <a:hlinkClick r:id="rId13" action="ppaction://hlinksldjump"/>
          </p:cNvPr>
          <p:cNvSpPr/>
          <p:nvPr/>
        </p:nvSpPr>
        <p:spPr>
          <a:xfrm>
            <a:off x="2998470" y="4996193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Sugjerime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veprim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Rectangle 15">
            <a:hlinkClick r:id="rId14" action="ppaction://hlinksldjump"/>
          </p:cNvPr>
          <p:cNvSpPr/>
          <p:nvPr/>
        </p:nvSpPr>
        <p:spPr>
          <a:xfrm>
            <a:off x="3150870" y="5395273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perfundim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9120" y="56834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728980" y="9674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878840" y="136650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5" name="Rounded Rectangle 24"/>
          <p:cNvSpPr/>
          <p:nvPr/>
        </p:nvSpPr>
        <p:spPr>
          <a:xfrm>
            <a:off x="1028700" y="176558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1178560" y="216466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1328420" y="256374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6</a:t>
            </a:r>
          </a:p>
        </p:txBody>
      </p:sp>
      <p:sp>
        <p:nvSpPr>
          <p:cNvPr id="28" name="Rounded Rectangle 27"/>
          <p:cNvSpPr/>
          <p:nvPr/>
        </p:nvSpPr>
        <p:spPr>
          <a:xfrm>
            <a:off x="1478280" y="2962824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7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1628140" y="3365023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8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1778000" y="3764103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9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1927860" y="4163183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10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077720" y="456538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2227580" y="496446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  <p:sp>
        <p:nvSpPr>
          <p:cNvPr id="37" name="Rounded Rectangle 36"/>
          <p:cNvSpPr/>
          <p:nvPr/>
        </p:nvSpPr>
        <p:spPr>
          <a:xfrm>
            <a:off x="2377440" y="5363542"/>
            <a:ext cx="365760" cy="340519"/>
          </a:xfrm>
          <a:prstGeom prst="roundRect">
            <a:avLst>
              <a:gd name="adj" fmla="val 17500"/>
            </a:avLst>
          </a:prstGeom>
          <a:solidFill>
            <a:schemeClr val="accent1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  <p:sp>
        <p:nvSpPr>
          <p:cNvPr id="35" name="Rectangle 34">
            <a:hlinkClick r:id="rId14" action="ppaction://hlinksldjump"/>
          </p:cNvPr>
          <p:cNvSpPr/>
          <p:nvPr/>
        </p:nvSpPr>
        <p:spPr>
          <a:xfrm>
            <a:off x="3322320" y="5794353"/>
            <a:ext cx="5212080" cy="307777"/>
          </a:xfrm>
          <a:prstGeom prst="rect">
            <a:avLst/>
          </a:prstGeom>
          <a:ln>
            <a:solidFill>
              <a:schemeClr val="accent2"/>
            </a:solidFill>
          </a:ln>
          <a:effectLst>
            <a:outerShdw blurRad="40000" dist="20000" dir="5400000" rotWithShape="0">
              <a:srgbClr val="000000">
                <a:alpha val="38000"/>
              </a:srgbClr>
            </a:outerShdw>
            <a:softEdge rad="31750"/>
          </a:effectLst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perfundim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ounded Rectangle 40"/>
          <p:cNvSpPr/>
          <p:nvPr/>
        </p:nvSpPr>
        <p:spPr>
          <a:xfrm>
            <a:off x="2438400" y="5762625"/>
            <a:ext cx="76200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Fund</a:t>
            </a:r>
            <a:endParaRPr lang="en-US" sz="2000" b="1" dirty="0" smtClean="0">
              <a:ln w="9525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hlinkClick r:id="rId2" action="ppaction://hlinksldjump"/>
          </p:cNvPr>
          <p:cNvSpPr/>
          <p:nvPr/>
        </p:nvSpPr>
        <p:spPr>
          <a:xfrm>
            <a:off x="0" y="1"/>
            <a:ext cx="50292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Krahasim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me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vezhgime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meparshme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 Box 13"/>
          <p:cNvSpPr txBox="1">
            <a:spLocks noChangeArrowheads="1"/>
          </p:cNvSpPr>
          <p:nvPr/>
        </p:nvSpPr>
        <p:spPr bwMode="auto">
          <a:xfrm>
            <a:off x="762000" y="609600"/>
            <a:ext cx="5486400" cy="2462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tIns="0" rIns="0" bIns="0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Permisime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ne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lidhje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me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procedurat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licensimit</a:t>
            </a:r>
            <a:r>
              <a:rPr lang="en-US" sz="1600" b="1" dirty="0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biznesi</a:t>
            </a:r>
            <a:endParaRPr lang="en-US" sz="1600" b="1" dirty="0" smtClean="0">
              <a:solidFill>
                <a:schemeClr val="bg2">
                  <a:lumMod val="25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2532847" y="1392128"/>
            <a:ext cx="1277127" cy="246221"/>
          </a:xfrm>
          <a:prstGeom prst="rect">
            <a:avLst/>
          </a:prstGeom>
          <a:noFill/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tjera</a:t>
            </a:r>
            <a:endParaRPr lang="en-US" sz="16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4419600" y="1219200"/>
            <a:ext cx="9906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914400" y="2075713"/>
            <a:ext cx="3178629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Sjellja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zyrtareve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klienteve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730687" y="2943964"/>
            <a:ext cx="3495171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Volumi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Informacioit</a:t>
            </a:r>
            <a:endParaRPr lang="en-US" sz="1600" dirty="0" smtClean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881743" y="3627549"/>
            <a:ext cx="3309257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Organizimi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zyrave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recepsion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6" name="Rectangle 15"/>
          <p:cNvSpPr/>
          <p:nvPr/>
        </p:nvSpPr>
        <p:spPr>
          <a:xfrm>
            <a:off x="4419600" y="3642360"/>
            <a:ext cx="138684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6"/>
          <p:cNvSpPr/>
          <p:nvPr/>
        </p:nvSpPr>
        <p:spPr>
          <a:xfrm>
            <a:off x="4419600" y="4450080"/>
            <a:ext cx="178308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4419600" y="5257800"/>
            <a:ext cx="19812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22.5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990601" y="4495800"/>
            <a:ext cx="3037114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Aksesi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457199" y="5372100"/>
            <a:ext cx="3831771" cy="246221"/>
          </a:xfrm>
          <a:prstGeom prst="rect">
            <a:avLst/>
          </a:prstGeom>
          <a:solidFill>
            <a:schemeClr val="bg1"/>
          </a:solidFill>
        </p:spPr>
        <p:txBody>
          <a:bodyPr wrap="squar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Cilesia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dhene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1" name="Rectangle 20"/>
          <p:cNvSpPr/>
          <p:nvPr/>
        </p:nvSpPr>
        <p:spPr>
          <a:xfrm>
            <a:off x="4419600" y="2834640"/>
            <a:ext cx="108966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4419600" y="2026920"/>
            <a:ext cx="6096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12.9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4572000" y="1181100"/>
            <a:ext cx="608500" cy="338554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square" lIns="0" tIns="45720" rIns="0" bIns="45720" anchor="ctr" anchorCtr="0">
            <a:spAutoFit/>
          </a:bodyPr>
          <a:lstStyle/>
          <a:p>
            <a:pPr algn="ctr"/>
            <a:r>
              <a:rPr lang="en-US" sz="1600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1.7%</a:t>
            </a:r>
            <a:endParaRPr lang="en-US" sz="1600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4419600" y="1543050"/>
            <a:ext cx="9906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4419600" y="3966210"/>
            <a:ext cx="89154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14%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4419600" y="4773930"/>
            <a:ext cx="22098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26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Rectangle 26"/>
          <p:cNvSpPr/>
          <p:nvPr/>
        </p:nvSpPr>
        <p:spPr>
          <a:xfrm>
            <a:off x="4419600" y="5581650"/>
            <a:ext cx="19050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21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4419600" y="3158490"/>
            <a:ext cx="990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</a:t>
            </a:r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4419600" y="2350770"/>
            <a:ext cx="9906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Rectangle 29"/>
          <p:cNvSpPr/>
          <p:nvPr/>
        </p:nvSpPr>
        <p:spPr>
          <a:xfrm>
            <a:off x="609600" y="5867400"/>
            <a:ext cx="914400" cy="274320"/>
          </a:xfrm>
          <a:prstGeom prst="rect">
            <a:avLst/>
          </a:prstGeom>
          <a:solidFill>
            <a:schemeClr val="accent2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err="1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Aktuale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609600" y="6172200"/>
            <a:ext cx="91440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Me pare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2" name="Rounded Rectangle 31"/>
          <p:cNvSpPr/>
          <p:nvPr/>
        </p:nvSpPr>
        <p:spPr>
          <a:xfrm>
            <a:off x="47625" y="486727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11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8" name="Diagram 7"/>
          <p:cNvGraphicFramePr/>
          <p:nvPr/>
        </p:nvGraphicFramePr>
        <p:xfrm>
          <a:off x="533400" y="533400"/>
          <a:ext cx="2011680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7" name="Rectangle 6">
            <a:hlinkClick r:id="rId6" action="ppaction://hlinksldjump"/>
          </p:cNvPr>
          <p:cNvSpPr/>
          <p:nvPr/>
        </p:nvSpPr>
        <p:spPr>
          <a:xfrm>
            <a:off x="0" y="1"/>
            <a:ext cx="50292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Sugjerime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per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veprim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2" name="Diagram 11"/>
          <p:cNvGraphicFramePr/>
          <p:nvPr/>
        </p:nvGraphicFramePr>
        <p:xfrm>
          <a:off x="7010400" y="533400"/>
          <a:ext cx="2011680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13" name="Diagram 12"/>
          <p:cNvGraphicFramePr/>
          <p:nvPr/>
        </p:nvGraphicFramePr>
        <p:xfrm>
          <a:off x="4851400" y="533400"/>
          <a:ext cx="2011680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graphicFrame>
        <p:nvGraphicFramePr>
          <p:cNvPr id="14" name="Diagram 13"/>
          <p:cNvGraphicFramePr/>
          <p:nvPr/>
        </p:nvGraphicFramePr>
        <p:xfrm>
          <a:off x="2692400" y="533400"/>
          <a:ext cx="2011680" cy="56692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5" r:lo="rId16" r:qs="rId17" r:cs="rId18"/>
          </a:graphicData>
        </a:graphic>
      </p:graphicFrame>
      <p:sp>
        <p:nvSpPr>
          <p:cNvPr id="15" name="Rounded Rectangle 14"/>
          <p:cNvSpPr/>
          <p:nvPr/>
        </p:nvSpPr>
        <p:spPr>
          <a:xfrm>
            <a:off x="47625" y="531495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12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457200" y="1219200"/>
            <a:ext cx="8229600" cy="4906963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PROCEDURAT E LICENSIMIT JANE PERCEPTUAR PERGJITHESISHT POZITIVISHT DHE ME MIRE SE NE REZULTATE TE MEPARSHME KERKIMORE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spcBef>
                <a:spcPct val="20000"/>
              </a:spcBef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KATEGORITE SPECIFIKE KANE PROBLEMATIKA DHE VECORI PERKATESE QE DUHEN ADRESUAR NE MENYRE SA ME TE PERSONALIZUAR DHE ME KUJDES SIKURSE ME LART PERMENDUR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DISA NGA CESHTJET ME SHPESH TE PERMENDURA SI OBJEKT PERMIRESIMI REZULTOJNE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kerkuar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ofruar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eficienca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dhe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profesionalizmi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koordinimi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nenpunesve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zyrave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dhe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vete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njesive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niveli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automatizimit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procedurave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mbeshtetja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teknologji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proceseve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, </a:t>
            </a:r>
          </a:p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infrastruktura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brenda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njesive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(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ambjentet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sherbimit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accent2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0" y="1"/>
            <a:ext cx="502920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Si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perfundim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ounded Rectangle 4"/>
          <p:cNvSpPr/>
          <p:nvPr/>
        </p:nvSpPr>
        <p:spPr>
          <a:xfrm>
            <a:off x="47625" y="57531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685800" y="2209800"/>
            <a:ext cx="6172199" cy="461665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algn="ctr"/>
            <a:r>
              <a:rPr lang="en-GB" sz="24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Faleminderit</a:t>
            </a:r>
            <a:endParaRPr lang="en-GB" sz="24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ounded Rectangle 2"/>
          <p:cNvSpPr/>
          <p:nvPr/>
        </p:nvSpPr>
        <p:spPr>
          <a:xfrm>
            <a:off x="47625" y="6172200"/>
            <a:ext cx="866775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FUND</a:t>
            </a:r>
            <a:endParaRPr lang="en-US" sz="2000" b="1" dirty="0" smtClean="0">
              <a:ln w="9525" cmpd="sng">
                <a:solidFill>
                  <a:schemeClr val="bg1">
                    <a:lumMod val="85000"/>
                  </a:schemeClr>
                </a:solidFill>
                <a:prstDash val="solid"/>
                <a:miter lim="800000"/>
              </a:ln>
              <a:solidFill>
                <a:schemeClr val="bg1"/>
              </a:solidFill>
              <a:effectLst>
                <a:outerShdw blurRad="55000" dist="50800" dir="5400000" algn="tl">
                  <a:srgbClr val="000000">
                    <a:alpha val="33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ounded Rectangle 23"/>
          <p:cNvSpPr/>
          <p:nvPr/>
        </p:nvSpPr>
        <p:spPr>
          <a:xfrm>
            <a:off x="38100" y="42862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1</a:t>
            </a: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440992" y="1066801"/>
            <a:ext cx="8686800" cy="36625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pPr marR="0" lvl="0" indent="-6096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R="0" lvl="0" indent="-6096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Raport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mbi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procedurat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licensimit-Kenveshtrimi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bizneseve</a:t>
            </a: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Raport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mbi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procedurat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licensimit-Kenveshtrimi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qytetareve</a:t>
            </a: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Raport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mbi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procedurat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licensimit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--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Kenveshtrimi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zyratereve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Raport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mbi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diskutimet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fokusgrupe</a:t>
            </a: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Databaze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dhenash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SPSS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ACCESS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Perpunime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SPSS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dhenave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nga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3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pyetsoret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ne SPSS</a:t>
            </a:r>
          </a:p>
          <a:p>
            <a:pPr marL="342900" marR="0" lvl="0" indent="-3429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Raport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final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inkludon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nga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tre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grupet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e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fokusimit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bizneset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qytetaret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dhe</a:t>
            </a:r>
            <a:r>
              <a:rPr lang="en-US" sz="2000" b="1" spc="50" dirty="0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/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zyrtaret</a:t>
            </a: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R="0" lvl="0" indent="-6096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Char char="•"/>
              <a:tabLst/>
              <a:defRPr/>
            </a:pPr>
            <a:endParaRPr lang="en-US" sz="2000" b="1" spc="50" dirty="0" smtClean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  <a:p>
            <a:pPr marR="0" lvl="0" indent="-609600" fontAlgn="auto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endParaRPr lang="en-US" sz="2000" b="1" spc="50" dirty="0">
              <a:ln w="11430"/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Produktet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5" name="Picture 44" descr="hartaalabania 2009 ZONAT E PYETESOREV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041136" y="227726"/>
            <a:ext cx="2950464" cy="5877418"/>
          </a:xfrm>
          <a:prstGeom prst="roundRect">
            <a:avLst>
              <a:gd name="adj" fmla="val 14084"/>
            </a:avLst>
          </a:prstGeom>
          <a:solidFill>
            <a:srgbClr val="FFFFFF"/>
          </a:solidFill>
          <a:ln w="6350" cap="sq">
            <a:solidFill>
              <a:srgbClr val="C00000"/>
            </a:solidFill>
            <a:miter lim="800000"/>
          </a:ln>
          <a:effectLst/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</p:pic>
      <p:sp>
        <p:nvSpPr>
          <p:cNvPr id="5" name="Rectangle 4">
            <a:hlinkClick r:id="rId3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Metodollogjia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ounded Rectangle 21"/>
          <p:cNvSpPr/>
          <p:nvPr/>
        </p:nvSpPr>
        <p:spPr>
          <a:xfrm>
            <a:off x="47625" y="8763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457200" y="457200"/>
            <a:ext cx="8686800" cy="5715000"/>
          </a:xfrm>
          <a:prstGeom prst="rect">
            <a:avLst/>
          </a:prstGeom>
        </p:spPr>
        <p:txBody>
          <a:bodyPr/>
          <a:lstStyle/>
          <a:p>
            <a:pPr marL="342900" marR="0" lvl="0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MBULIMI GJEOGRAFIK DHE SASIOR</a:t>
            </a: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lokacione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10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bashki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22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komuna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3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njesi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pilote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455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pyetsore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175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Biznese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175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qytetare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105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zyrtare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35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fokus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grupe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272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pjesemarres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indent="-228600">
              <a:lnSpc>
                <a:spcPct val="90000"/>
              </a:lnSpc>
              <a:spcBef>
                <a:spcPct val="20000"/>
              </a:spcBef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MBULIMI DEMOGRAFIK BIZNESI</a:t>
            </a: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Pefaqsimi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G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jinor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Perfaqsimi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Grupmoshave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 </a:t>
            </a: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571500" marR="0" lvl="2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Niveli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noProof="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</a:rPr>
              <a:t>E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dukimit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:</a:t>
            </a: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1028700" lvl="4" indent="-22860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2057400" marR="0" lvl="4" indent="-2286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»"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1447800" y="2228850"/>
            <a:ext cx="82296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33%</a:t>
            </a:r>
            <a:endParaRPr lang="en-US" dirty="0"/>
          </a:p>
        </p:txBody>
      </p:sp>
      <p:sp>
        <p:nvSpPr>
          <p:cNvPr id="26" name="Rectangle 25"/>
          <p:cNvSpPr/>
          <p:nvPr/>
        </p:nvSpPr>
        <p:spPr>
          <a:xfrm>
            <a:off x="1447800" y="2533650"/>
            <a:ext cx="164592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67%</a:t>
            </a:r>
            <a:endParaRPr lang="en-US" dirty="0"/>
          </a:p>
        </p:txBody>
      </p:sp>
      <p:sp>
        <p:nvSpPr>
          <p:cNvPr id="27" name="Rectangle 26"/>
          <p:cNvSpPr/>
          <p:nvPr/>
        </p:nvSpPr>
        <p:spPr>
          <a:xfrm>
            <a:off x="3165078" y="2209800"/>
            <a:ext cx="705193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>
              <a:tabLst>
                <a:tab pos="628650" algn="l"/>
              </a:tabLst>
            </a:pPr>
            <a:r>
              <a:rPr lang="en-US" b="1" cap="none" spc="0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Femra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8" name="Rectangle 27"/>
          <p:cNvSpPr/>
          <p:nvPr/>
        </p:nvSpPr>
        <p:spPr>
          <a:xfrm>
            <a:off x="3165078" y="2495550"/>
            <a:ext cx="923971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en-US" b="1" dirty="0" err="1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Meshkuj</a:t>
            </a:r>
            <a:endParaRPr lang="en-US" b="1" cap="none" spc="0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29" name="Rectangle 28"/>
          <p:cNvSpPr/>
          <p:nvPr/>
        </p:nvSpPr>
        <p:spPr>
          <a:xfrm>
            <a:off x="1447800" y="3219450"/>
            <a:ext cx="365760" cy="2743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7%</a:t>
            </a:r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1447800" y="3524250"/>
            <a:ext cx="1188720" cy="2743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48%</a:t>
            </a:r>
            <a:endParaRPr lang="en-US" dirty="0"/>
          </a:p>
        </p:txBody>
      </p:sp>
      <p:sp>
        <p:nvSpPr>
          <p:cNvPr id="31" name="Rectangle 30"/>
          <p:cNvSpPr/>
          <p:nvPr/>
        </p:nvSpPr>
        <p:spPr>
          <a:xfrm>
            <a:off x="1447800" y="3829050"/>
            <a:ext cx="1005840" cy="2743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40%</a:t>
            </a:r>
            <a:endParaRPr lang="en-US" dirty="0"/>
          </a:p>
        </p:txBody>
      </p:sp>
      <p:sp>
        <p:nvSpPr>
          <p:cNvPr id="32" name="Rectangle 31"/>
          <p:cNvSpPr/>
          <p:nvPr/>
        </p:nvSpPr>
        <p:spPr>
          <a:xfrm>
            <a:off x="1447800" y="4133850"/>
            <a:ext cx="320040" cy="274320"/>
          </a:xfrm>
          <a:prstGeom prst="rect">
            <a:avLst/>
          </a:prstGeom>
          <a:ln/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5%</a:t>
            </a:r>
            <a:endParaRPr lang="en-US" dirty="0"/>
          </a:p>
        </p:txBody>
      </p:sp>
      <p:sp>
        <p:nvSpPr>
          <p:cNvPr id="33" name="Rectangle 32"/>
          <p:cNvSpPr/>
          <p:nvPr/>
        </p:nvSpPr>
        <p:spPr>
          <a:xfrm>
            <a:off x="1447800" y="4826198"/>
            <a:ext cx="1188720" cy="27432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48%</a:t>
            </a:r>
            <a:endParaRPr lang="en-US" dirty="0"/>
          </a:p>
        </p:txBody>
      </p:sp>
      <p:sp>
        <p:nvSpPr>
          <p:cNvPr id="34" name="Rectangle 33"/>
          <p:cNvSpPr/>
          <p:nvPr/>
        </p:nvSpPr>
        <p:spPr>
          <a:xfrm>
            <a:off x="1447800" y="5130998"/>
            <a:ext cx="731520" cy="27432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28%</a:t>
            </a:r>
            <a:endParaRPr lang="en-US" dirty="0"/>
          </a:p>
        </p:txBody>
      </p:sp>
      <p:sp>
        <p:nvSpPr>
          <p:cNvPr id="35" name="Rectangle 34"/>
          <p:cNvSpPr/>
          <p:nvPr/>
        </p:nvSpPr>
        <p:spPr>
          <a:xfrm>
            <a:off x="1447800" y="5435798"/>
            <a:ext cx="548640" cy="27432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16%</a:t>
            </a:r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1447800" y="5740598"/>
            <a:ext cx="365760" cy="274320"/>
          </a:xfrm>
          <a:prstGeom prst="rect">
            <a:avLst/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dirty="0" smtClean="0"/>
              <a:t>8%</a:t>
            </a:r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3165078" y="3200400"/>
            <a:ext cx="1327286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tx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Deri</a:t>
            </a:r>
            <a:r>
              <a:rPr lang="en-US" b="1" dirty="0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25 </a:t>
            </a:r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vjec</a:t>
            </a:r>
            <a:endParaRPr lang="en-US" b="1" cap="none" spc="0" dirty="0">
              <a:ln w="11430"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3165078" y="3505200"/>
            <a:ext cx="1149353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tx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26-40 </a:t>
            </a:r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vjec</a:t>
            </a:r>
            <a:endParaRPr lang="en-US" b="1" cap="none" spc="0" dirty="0">
              <a:ln w="11430"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3165078" y="3810000"/>
            <a:ext cx="1146339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tx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b="1" dirty="0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41-55 </a:t>
            </a:r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vejc</a:t>
            </a:r>
            <a:endParaRPr lang="en-US" b="1" cap="none" spc="0" dirty="0">
              <a:ln w="11430"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3165078" y="4114800"/>
            <a:ext cx="1253548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tx2">
                  <a:lumMod val="60000"/>
                  <a:lumOff val="40000"/>
                </a:schemeClr>
              </a:contourClr>
            </a:sp3d>
          </a:bodyPr>
          <a:lstStyle/>
          <a:p>
            <a:pPr algn="ctr"/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Mbi</a:t>
            </a:r>
            <a:r>
              <a:rPr lang="en-US" b="1" dirty="0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56 </a:t>
            </a:r>
            <a:r>
              <a:rPr lang="en-US" b="1" dirty="0" err="1" smtClean="0">
                <a:ln w="11430">
                  <a:solidFill>
                    <a:srgbClr val="0070C0"/>
                  </a:solidFill>
                </a:ln>
                <a:solidFill>
                  <a:schemeClr val="tx2">
                    <a:lumMod val="75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vjec</a:t>
            </a:r>
            <a:endParaRPr lang="en-US" b="1" cap="none" spc="0" dirty="0">
              <a:ln w="11430">
                <a:solidFill>
                  <a:srgbClr val="0070C0"/>
                </a:solidFill>
              </a:ln>
              <a:solidFill>
                <a:schemeClr val="tx2">
                  <a:lumMod val="75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3165078" y="4797623"/>
            <a:ext cx="1638910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7030A0"/>
              </a:contourClr>
            </a:sp3d>
          </a:bodyPr>
          <a:lstStyle/>
          <a:p>
            <a:pPr algn="ctr"/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Arsim</a:t>
            </a:r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</a:t>
            </a:r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mesem</a:t>
            </a:r>
            <a:endParaRPr lang="en-US" b="1" cap="none" spc="0" dirty="0">
              <a:ln w="11430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2" name="Rectangle 41"/>
          <p:cNvSpPr/>
          <p:nvPr/>
        </p:nvSpPr>
        <p:spPr>
          <a:xfrm>
            <a:off x="3165078" y="5102423"/>
            <a:ext cx="1431739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7030A0"/>
              </a:contourClr>
            </a:sp3d>
          </a:bodyPr>
          <a:lstStyle/>
          <a:p>
            <a:pPr algn="ctr"/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Arsim</a:t>
            </a:r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i</a:t>
            </a:r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Larte</a:t>
            </a:r>
            <a:endParaRPr lang="en-US" b="1" cap="none" spc="0" dirty="0">
              <a:ln w="11430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3165078" y="5407223"/>
            <a:ext cx="1608454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7030A0"/>
              </a:contourClr>
            </a:sp3d>
          </a:bodyPr>
          <a:lstStyle/>
          <a:p>
            <a:pPr algn="ctr"/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Arsim</a:t>
            </a:r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 8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vjecar</a:t>
            </a:r>
            <a:endParaRPr lang="en-US" b="1" cap="none" spc="0" dirty="0">
              <a:ln w="11430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3165078" y="5712023"/>
            <a:ext cx="840486" cy="276999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rgbClr val="7030A0"/>
              </a:contourClr>
            </a:sp3d>
          </a:bodyPr>
          <a:lstStyle/>
          <a:p>
            <a:pPr algn="ctr"/>
            <a:r>
              <a:rPr lang="en-US" b="1" dirty="0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Te </a:t>
            </a:r>
            <a:r>
              <a:rPr lang="en-US" b="1" dirty="0" err="1" smtClean="0">
                <a:ln w="11430">
                  <a:solidFill>
                    <a:srgbClr val="7030A0"/>
                  </a:solidFill>
                </a:ln>
                <a:solidFill>
                  <a:schemeClr val="accent4">
                    <a:lumMod val="50000"/>
                  </a:schemeClr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Arial Rounded MT Bold" pitchFamily="34" charset="0"/>
                <a:cs typeface="Arial" pitchFamily="34" charset="0"/>
              </a:rPr>
              <a:t>tjere</a:t>
            </a:r>
            <a:endParaRPr lang="en-US" b="1" cap="none" spc="0" dirty="0">
              <a:ln w="11430">
                <a:solidFill>
                  <a:srgbClr val="7030A0"/>
                </a:solidFill>
              </a:ln>
              <a:solidFill>
                <a:schemeClr val="accent4">
                  <a:lumMod val="50000"/>
                </a:schemeClr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Arial Rounded MT Bold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Metodologjia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ounded Rectangle 23"/>
          <p:cNvSpPr/>
          <p:nvPr/>
        </p:nvSpPr>
        <p:spPr>
          <a:xfrm>
            <a:off x="47625" y="878681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26" name="Rectangle 3"/>
          <p:cNvSpPr txBox="1">
            <a:spLocks noChangeArrowheads="1"/>
          </p:cNvSpPr>
          <p:nvPr/>
        </p:nvSpPr>
        <p:spPr>
          <a:xfrm>
            <a:off x="457200" y="609600"/>
            <a:ext cx="8686800" cy="5410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CESHTJET E TRAJTUARA NGA PYETSORI I BIZNESIT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Akesi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ndaj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informaconit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publikuar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verbal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Kanalet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Sygjerime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permiresim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CESHTJE TE TRAJTUARA NGA PYETSORI I QYTETAREVE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Familjariteti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procedurat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Kanalet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Opinion e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sherbimin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eficensen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ketyre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fontAlgn="auto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CESHTJE TE TRAJTUARA NGA PYETSORI PER ZYRTARET</a:t>
            </a: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Ceshtje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rutines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perditshme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Nevoja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trainime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–"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Permiresime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mundshme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indent="-342900">
              <a:lnSpc>
                <a:spcPct val="90000"/>
              </a:lnSpc>
              <a:spcBef>
                <a:spcPct val="20000"/>
              </a:spcBef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CESHTJE TE TRAJTUARA NE DISKUTIME ME GRUPE TE FOKUSUARA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Ligjshmeria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organizimi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procedurat</a:t>
            </a:r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Sherbimi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strafi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Informacioni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aksesi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ndaj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tij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–"/>
              <a:defRPr/>
            </a:pP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Mendime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per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permiresime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te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efektiviteit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57150" y="131445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  <p:sp>
        <p:nvSpPr>
          <p:cNvPr id="23" name="Rectangle 3"/>
          <p:cNvSpPr txBox="1">
            <a:spLocks noChangeArrowheads="1"/>
          </p:cNvSpPr>
          <p:nvPr/>
        </p:nvSpPr>
        <p:spPr>
          <a:xfrm>
            <a:off x="457200" y="914400"/>
            <a:ext cx="8686800" cy="5029200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AKSESI NDAJ INFORMACIONIT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nivele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pelqyeshme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shumicen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perfaqsuesve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kesaj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kategorie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nivelin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70%.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Aksesi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ndaj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specifikuar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pak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problematik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 I PUBLIKUAR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nivele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pelqyeshme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mazhorance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nivelin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63%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publikur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bie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nivel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detajuar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INFORMACIONION VERBAL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pozitivisht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perceptuar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nga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shumice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mbi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75%.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Vleresimi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verbal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nivel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detajuar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bie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gjithashtu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perdurura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momentalisht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vete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zyrat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media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afermit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rritje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perdorimit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kanaleve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modere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bashkohore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broshurat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tabelat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informative.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Preferencat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per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kanalet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informacionit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nuk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jane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plotesisht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te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adresuara</a:t>
            </a:r>
            <a:r>
              <a:rPr kumimoji="0" lang="en-US" sz="16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Vihet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re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zhvendosje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preferencave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kanalet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drejt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burimeve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moderne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pertej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asaj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qe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momentalisht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ofrohet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media,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interneti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format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promocionale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broshura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fletpalosje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etj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Preferencat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jane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dinamike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..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megjithate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vihen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re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perpjekje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adresuar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ato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CILESIA E SHERBIMIT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zyrat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perceptuar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pozitivisht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me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nje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mazhorance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</a:t>
            </a:r>
            <a:r>
              <a:rPr lang="en-US" sz="1600" b="1" dirty="0" err="1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reth</a:t>
            </a:r>
            <a:r>
              <a:rPr lang="en-US" sz="16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 75%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oraret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funksionimit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zyrave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sjelljes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se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zyrtareve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aksesit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ndaj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nderteses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perkatese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por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eshte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perceptuar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negativisht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infrastrukturen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mbeshtetese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per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mundesuar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nje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interaksion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efikas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(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disenjimi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I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sportelit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prites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)</a:t>
            </a:r>
          </a:p>
          <a:p>
            <a:pPr marL="342900" marR="0" lvl="0" indent="-342900" algn="l" defTabSz="914400" rtl="0" eaLnBrk="1" fontAlgn="auto" latinLnBrk="0" hangingPunct="1">
              <a:lnSpc>
                <a:spcPct val="8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Gjetje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Text Box 9"/>
          <p:cNvSpPr txBox="1">
            <a:spLocks noChangeArrowheads="1"/>
          </p:cNvSpPr>
          <p:nvPr/>
        </p:nvSpPr>
        <p:spPr bwMode="auto">
          <a:xfrm>
            <a:off x="609600" y="342088"/>
            <a:ext cx="3657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b="1" dirty="0" err="1">
                <a:ln w="1905"/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Cilesesia</a:t>
            </a:r>
            <a:r>
              <a:rPr lang="en-US" b="1" dirty="0">
                <a:ln w="1905"/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 smtClean="0">
                <a:ln w="1905"/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informacionit</a:t>
            </a:r>
            <a:r>
              <a:rPr lang="en-US" b="1" dirty="0" smtClean="0">
                <a:ln w="1905"/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 Verbal</a:t>
            </a:r>
            <a:endParaRPr lang="en-US" b="1" dirty="0">
              <a:ln w="1905"/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6" name="Text Box 10"/>
          <p:cNvSpPr txBox="1">
            <a:spLocks noChangeArrowheads="1"/>
          </p:cNvSpPr>
          <p:nvPr/>
        </p:nvSpPr>
        <p:spPr bwMode="auto">
          <a:xfrm>
            <a:off x="4953000" y="342088"/>
            <a:ext cx="4038600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lIns="0" rIns="0">
            <a:spAutoFit/>
          </a:bodyPr>
          <a:lstStyle/>
          <a:p>
            <a:pPr algn="ctr"/>
            <a:r>
              <a:rPr lang="en-US" b="1" dirty="0" err="1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Cilesesia</a:t>
            </a:r>
            <a:r>
              <a:rPr lang="en-US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e </a:t>
            </a:r>
            <a:r>
              <a:rPr lang="en-US" b="1" dirty="0" err="1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informacionit</a:t>
            </a:r>
            <a:r>
              <a:rPr lang="en-US" b="1" dirty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te</a:t>
            </a:r>
            <a:r>
              <a:rPr lang="en-US" b="1" dirty="0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n w="1905"/>
                <a:solidFill>
                  <a:schemeClr val="tx2">
                    <a:lumMod val="60000"/>
                    <a:lumOff val="40000"/>
                  </a:schemeClr>
                </a:solidFill>
                <a:latin typeface="Arial" pitchFamily="34" charset="0"/>
                <a:cs typeface="Arial" pitchFamily="34" charset="0"/>
              </a:rPr>
              <a:t>Publikar</a:t>
            </a:r>
            <a:endParaRPr lang="en-US" b="1" dirty="0">
              <a:ln w="1905"/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7" name="Text Box 11"/>
          <p:cNvSpPr txBox="1">
            <a:spLocks noChangeArrowheads="1"/>
          </p:cNvSpPr>
          <p:nvPr/>
        </p:nvSpPr>
        <p:spPr bwMode="auto">
          <a:xfrm>
            <a:off x="533400" y="2895600"/>
            <a:ext cx="3536737" cy="3693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Kanalet</a:t>
            </a:r>
            <a:r>
              <a:rPr lang="en-US" b="1" dirty="0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dirty="0"/>
              <a:t>e </a:t>
            </a:r>
            <a:r>
              <a:rPr lang="en-US" dirty="0" err="1"/>
              <a:t>marrjes</a:t>
            </a:r>
            <a:r>
              <a:rPr lang="en-US" dirty="0"/>
              <a:t> se </a:t>
            </a:r>
            <a:r>
              <a:rPr lang="en-US" dirty="0" err="1"/>
              <a:t>informacionit</a:t>
            </a:r>
            <a:endParaRPr lang="en-US" dirty="0"/>
          </a:p>
        </p:txBody>
      </p:sp>
      <p:sp>
        <p:nvSpPr>
          <p:cNvPr id="28" name="Text Box 12"/>
          <p:cNvSpPr txBox="1">
            <a:spLocks noChangeArrowheads="1"/>
          </p:cNvSpPr>
          <p:nvPr/>
        </p:nvSpPr>
        <p:spPr bwMode="auto">
          <a:xfrm>
            <a:off x="4616450" y="2895600"/>
            <a:ext cx="4146550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b="1" dirty="0" err="1">
                <a:solidFill>
                  <a:schemeClr val="bg2">
                    <a:lumMod val="25000"/>
                  </a:schemeClr>
                </a:solidFill>
                <a:latin typeface="Arial" pitchFamily="34" charset="0"/>
                <a:cs typeface="Arial" pitchFamily="34" charset="0"/>
              </a:rPr>
              <a:t>Preferencat</a:t>
            </a:r>
            <a:r>
              <a:rPr lang="en-US" dirty="0"/>
              <a:t> per </a:t>
            </a:r>
            <a:r>
              <a:rPr lang="en-US" dirty="0" err="1"/>
              <a:t>marrjen</a:t>
            </a:r>
            <a:r>
              <a:rPr lang="en-US" dirty="0"/>
              <a:t> e </a:t>
            </a:r>
            <a:r>
              <a:rPr lang="en-US" dirty="0" err="1"/>
              <a:t>informacionit</a:t>
            </a:r>
            <a:endParaRPr lang="en-US" dirty="0"/>
          </a:p>
        </p:txBody>
      </p:sp>
      <p:sp>
        <p:nvSpPr>
          <p:cNvPr id="29" name="Rectangle 28"/>
          <p:cNvSpPr/>
          <p:nvPr/>
        </p:nvSpPr>
        <p:spPr>
          <a:xfrm>
            <a:off x="2225040" y="753568"/>
            <a:ext cx="4572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30" name="Rectangle 29"/>
          <p:cNvSpPr/>
          <p:nvPr/>
        </p:nvSpPr>
        <p:spPr>
          <a:xfrm>
            <a:off x="950529" y="753568"/>
            <a:ext cx="1183080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Pa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Pergjigje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1" name="Rectangle 30"/>
          <p:cNvSpPr/>
          <p:nvPr/>
        </p:nvSpPr>
        <p:spPr>
          <a:xfrm>
            <a:off x="991176" y="2457528"/>
            <a:ext cx="1142428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Jam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2" name="Rectangle 31"/>
          <p:cNvSpPr/>
          <p:nvPr/>
        </p:nvSpPr>
        <p:spPr>
          <a:xfrm>
            <a:off x="1328906" y="1179558"/>
            <a:ext cx="80470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Nuk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di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3" name="Rectangle 32"/>
          <p:cNvSpPr/>
          <p:nvPr/>
        </p:nvSpPr>
        <p:spPr>
          <a:xfrm>
            <a:off x="875765" y="1605548"/>
            <a:ext cx="1257844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4" name="Rectangle 33"/>
          <p:cNvSpPr/>
          <p:nvPr/>
        </p:nvSpPr>
        <p:spPr>
          <a:xfrm>
            <a:off x="702840" y="2031538"/>
            <a:ext cx="1430776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sigurte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35" name="Rectangle 34"/>
          <p:cNvSpPr/>
          <p:nvPr/>
        </p:nvSpPr>
        <p:spPr>
          <a:xfrm>
            <a:off x="2225040" y="1191718"/>
            <a:ext cx="13716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36" name="Rectangle 35"/>
          <p:cNvSpPr/>
          <p:nvPr/>
        </p:nvSpPr>
        <p:spPr>
          <a:xfrm>
            <a:off x="2225040" y="1629868"/>
            <a:ext cx="45720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dirty="0"/>
          </a:p>
        </p:txBody>
      </p:sp>
      <p:sp>
        <p:nvSpPr>
          <p:cNvPr id="37" name="Rectangle 36"/>
          <p:cNvSpPr/>
          <p:nvPr/>
        </p:nvSpPr>
        <p:spPr>
          <a:xfrm>
            <a:off x="2225040" y="2068018"/>
            <a:ext cx="73152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10.8%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8" name="Rectangle 37"/>
          <p:cNvSpPr/>
          <p:nvPr/>
        </p:nvSpPr>
        <p:spPr>
          <a:xfrm>
            <a:off x="2225040" y="2506168"/>
            <a:ext cx="2286000" cy="274320"/>
          </a:xfrm>
          <a:prstGeom prst="rect">
            <a:avLst/>
          </a:prstGeom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latin typeface="Arial" pitchFamily="34" charset="0"/>
                <a:cs typeface="Arial" pitchFamily="34" charset="0"/>
              </a:rPr>
              <a:t>79.5%</a:t>
            </a:r>
            <a:endParaRPr lang="en-US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39" name="Rectangle 38"/>
          <p:cNvSpPr/>
          <p:nvPr/>
        </p:nvSpPr>
        <p:spPr>
          <a:xfrm>
            <a:off x="2286000" y="696656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0.6%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0" name="Rectangle 39"/>
          <p:cNvSpPr/>
          <p:nvPr/>
        </p:nvSpPr>
        <p:spPr>
          <a:xfrm>
            <a:off x="2371725" y="1134568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1.7%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2750815" y="1582243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2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7.4%</a:t>
            </a:r>
            <a:endParaRPr lang="en-US" b="1" cap="none" spc="0" dirty="0">
              <a:ln w="1905">
                <a:noFill/>
              </a:ln>
              <a:solidFill>
                <a:schemeClr val="accent2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43" name="Rectangle 42"/>
          <p:cNvSpPr/>
          <p:nvPr/>
        </p:nvSpPr>
        <p:spPr>
          <a:xfrm>
            <a:off x="6720840" y="780238"/>
            <a:ext cx="457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4" name="Rectangle 43"/>
          <p:cNvSpPr/>
          <p:nvPr/>
        </p:nvSpPr>
        <p:spPr>
          <a:xfrm>
            <a:off x="5446329" y="780238"/>
            <a:ext cx="1183080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Pa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Pergjigje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5" name="Rectangle 44"/>
          <p:cNvSpPr/>
          <p:nvPr/>
        </p:nvSpPr>
        <p:spPr>
          <a:xfrm>
            <a:off x="5486976" y="2484198"/>
            <a:ext cx="1142428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Jam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6" name="Rectangle 45"/>
          <p:cNvSpPr/>
          <p:nvPr/>
        </p:nvSpPr>
        <p:spPr>
          <a:xfrm>
            <a:off x="5824706" y="1206228"/>
            <a:ext cx="80470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Nuk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di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7" name="Rectangle 46"/>
          <p:cNvSpPr/>
          <p:nvPr/>
        </p:nvSpPr>
        <p:spPr>
          <a:xfrm>
            <a:off x="5371565" y="1632218"/>
            <a:ext cx="1257844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dakort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8" name="Rectangle 47"/>
          <p:cNvSpPr/>
          <p:nvPr/>
        </p:nvSpPr>
        <p:spPr>
          <a:xfrm>
            <a:off x="5198640" y="2058208"/>
            <a:ext cx="1430776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S’jam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sigurte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49" name="Rectangle 48"/>
          <p:cNvSpPr/>
          <p:nvPr/>
        </p:nvSpPr>
        <p:spPr>
          <a:xfrm>
            <a:off x="6720840" y="1218388"/>
            <a:ext cx="2743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6720840" y="1656538"/>
            <a:ext cx="7315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1" name="Rectangle 50"/>
          <p:cNvSpPr/>
          <p:nvPr/>
        </p:nvSpPr>
        <p:spPr>
          <a:xfrm>
            <a:off x="6720840" y="2094688"/>
            <a:ext cx="7315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2" name="Rectangle 51"/>
          <p:cNvSpPr/>
          <p:nvPr/>
        </p:nvSpPr>
        <p:spPr>
          <a:xfrm>
            <a:off x="6720840" y="2532838"/>
            <a:ext cx="146304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47.7%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3" name="Rectangle 52"/>
          <p:cNvSpPr/>
          <p:nvPr/>
        </p:nvSpPr>
        <p:spPr>
          <a:xfrm>
            <a:off x="6781800" y="723088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0.6%</a:t>
            </a:r>
            <a:endParaRPr lang="en-US" b="1" cap="none" spc="0" dirty="0">
              <a:ln w="1905"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4" name="Rectangle 53"/>
          <p:cNvSpPr/>
          <p:nvPr/>
        </p:nvSpPr>
        <p:spPr>
          <a:xfrm>
            <a:off x="7033255" y="1161238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tx2">
                    <a:lumMod val="60000"/>
                    <a:lumOff val="40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5.1%</a:t>
            </a:r>
            <a:endParaRPr lang="en-US" b="1" cap="none" spc="0" dirty="0">
              <a:ln w="1905">
                <a:noFill/>
              </a:ln>
              <a:solidFill>
                <a:schemeClr val="tx2">
                  <a:lumMod val="60000"/>
                  <a:lumOff val="40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57" name="Rectangle 56"/>
          <p:cNvSpPr/>
          <p:nvPr/>
        </p:nvSpPr>
        <p:spPr>
          <a:xfrm flipH="1">
            <a:off x="5772150" y="3248025"/>
            <a:ext cx="13716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8" name="Rectangle 57"/>
          <p:cNvSpPr/>
          <p:nvPr/>
        </p:nvSpPr>
        <p:spPr>
          <a:xfrm>
            <a:off x="3812487" y="3221691"/>
            <a:ext cx="928010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njohur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9" name="Rectangle 58"/>
          <p:cNvSpPr/>
          <p:nvPr/>
        </p:nvSpPr>
        <p:spPr>
          <a:xfrm>
            <a:off x="3347584" y="4745691"/>
            <a:ext cx="1857816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Direkt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nga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zyrtaret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0" name="Rectangle 59"/>
          <p:cNvSpPr/>
          <p:nvPr/>
        </p:nvSpPr>
        <p:spPr>
          <a:xfrm>
            <a:off x="3142784" y="3602691"/>
            <a:ext cx="2267416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telefon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nga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zyrtare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1" name="Rectangle 60"/>
          <p:cNvSpPr/>
          <p:nvPr/>
        </p:nvSpPr>
        <p:spPr>
          <a:xfrm>
            <a:off x="3471144" y="3983691"/>
            <a:ext cx="161069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Meteriale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ligjore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2" name="Rectangle 61"/>
          <p:cNvSpPr/>
          <p:nvPr/>
        </p:nvSpPr>
        <p:spPr>
          <a:xfrm>
            <a:off x="3240568" y="4364691"/>
            <a:ext cx="2071849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Broshura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fletpalosje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5772150" y="3622494"/>
            <a:ext cx="27432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4" name="Rectangle 63"/>
          <p:cNvSpPr/>
          <p:nvPr/>
        </p:nvSpPr>
        <p:spPr>
          <a:xfrm>
            <a:off x="5772150" y="4371432"/>
            <a:ext cx="77724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25.3%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5" name="Rectangle 64"/>
          <p:cNvSpPr/>
          <p:nvPr/>
        </p:nvSpPr>
        <p:spPr>
          <a:xfrm>
            <a:off x="5772150" y="4745901"/>
            <a:ext cx="82296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6" name="Rectangle 65"/>
          <p:cNvSpPr/>
          <p:nvPr/>
        </p:nvSpPr>
        <p:spPr>
          <a:xfrm>
            <a:off x="5772150" y="5494839"/>
            <a:ext cx="109728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37.1%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7" name="Rectangle 66"/>
          <p:cNvSpPr/>
          <p:nvPr/>
        </p:nvSpPr>
        <p:spPr>
          <a:xfrm>
            <a:off x="6057900" y="3554968"/>
            <a:ext cx="525786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6.7%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68" name="Rectangle 67"/>
          <p:cNvSpPr/>
          <p:nvPr/>
        </p:nvSpPr>
        <p:spPr>
          <a:xfrm>
            <a:off x="3495734" y="5126691"/>
            <a:ext cx="156151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Pankarta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tabela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69" name="Rectangle 68"/>
          <p:cNvSpPr/>
          <p:nvPr/>
        </p:nvSpPr>
        <p:spPr>
          <a:xfrm>
            <a:off x="3854101" y="5507691"/>
            <a:ext cx="844782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Interneti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70" name="Rectangle 69"/>
          <p:cNvSpPr/>
          <p:nvPr/>
        </p:nvSpPr>
        <p:spPr>
          <a:xfrm>
            <a:off x="3976731" y="5888691"/>
            <a:ext cx="599523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Media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71" name="Rectangle 70"/>
          <p:cNvSpPr/>
          <p:nvPr/>
        </p:nvSpPr>
        <p:spPr>
          <a:xfrm>
            <a:off x="5787390" y="5869305"/>
            <a:ext cx="118872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40.9%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2" name="Rectangle 71"/>
          <p:cNvSpPr/>
          <p:nvPr/>
        </p:nvSpPr>
        <p:spPr>
          <a:xfrm>
            <a:off x="5772150" y="3996963"/>
            <a:ext cx="64008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10.1%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Rectangle 72"/>
          <p:cNvSpPr/>
          <p:nvPr/>
        </p:nvSpPr>
        <p:spPr>
          <a:xfrm>
            <a:off x="5772150" y="5120370"/>
            <a:ext cx="82296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31.5%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4" name="Rectangle 73"/>
          <p:cNvSpPr/>
          <p:nvPr/>
        </p:nvSpPr>
        <p:spPr>
          <a:xfrm>
            <a:off x="5924550" y="3171825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1.7%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3" name="Rectangle 92"/>
          <p:cNvSpPr/>
          <p:nvPr/>
        </p:nvSpPr>
        <p:spPr>
          <a:xfrm flipH="1">
            <a:off x="2026920" y="3248025"/>
            <a:ext cx="64008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8" name="Rectangle 97"/>
          <p:cNvSpPr/>
          <p:nvPr/>
        </p:nvSpPr>
        <p:spPr>
          <a:xfrm>
            <a:off x="2484120" y="3622494"/>
            <a:ext cx="18288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tx2">
                  <a:lumMod val="60000"/>
                  <a:lumOff val="40000"/>
                </a:schemeClr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9" name="Rectangle 98"/>
          <p:cNvSpPr/>
          <p:nvPr/>
        </p:nvSpPr>
        <p:spPr>
          <a:xfrm>
            <a:off x="2118360" y="4371432"/>
            <a:ext cx="54864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0" name="Rectangle 99"/>
          <p:cNvSpPr/>
          <p:nvPr/>
        </p:nvSpPr>
        <p:spPr>
          <a:xfrm>
            <a:off x="1249680" y="4745901"/>
            <a:ext cx="141732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1" name="Rectangle 100"/>
          <p:cNvSpPr/>
          <p:nvPr/>
        </p:nvSpPr>
        <p:spPr>
          <a:xfrm>
            <a:off x="2566416" y="5494839"/>
            <a:ext cx="100584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2" name="Rectangle 101"/>
          <p:cNvSpPr/>
          <p:nvPr/>
        </p:nvSpPr>
        <p:spPr>
          <a:xfrm>
            <a:off x="2103120" y="3562350"/>
            <a:ext cx="33342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3%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06" name="Rectangle 105"/>
          <p:cNvSpPr/>
          <p:nvPr/>
        </p:nvSpPr>
        <p:spPr>
          <a:xfrm>
            <a:off x="2026920" y="5869305"/>
            <a:ext cx="64008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7" name="Rectangle 106"/>
          <p:cNvSpPr/>
          <p:nvPr/>
        </p:nvSpPr>
        <p:spPr>
          <a:xfrm>
            <a:off x="2529840" y="3996963"/>
            <a:ext cx="13716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8" name="Rectangle 107"/>
          <p:cNvSpPr/>
          <p:nvPr/>
        </p:nvSpPr>
        <p:spPr>
          <a:xfrm>
            <a:off x="2209800" y="5120370"/>
            <a:ext cx="457200" cy="274320"/>
          </a:xfrm>
          <a:prstGeom prst="rect">
            <a:avLst/>
          </a:prstGeom>
          <a:solidFill>
            <a:schemeClr val="bg2">
              <a:lumMod val="25000"/>
            </a:schemeClr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9" name="Rectangle 108"/>
          <p:cNvSpPr/>
          <p:nvPr/>
        </p:nvSpPr>
        <p:spPr>
          <a:xfrm>
            <a:off x="2112645" y="3952875"/>
            <a:ext cx="333426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1" name="Rectangle 110"/>
          <p:cNvSpPr/>
          <p:nvPr/>
        </p:nvSpPr>
        <p:spPr>
          <a:xfrm>
            <a:off x="2131695" y="5448300"/>
            <a:ext cx="333426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bg2">
                    <a:lumMod val="25000"/>
                  </a:schemeClr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2%</a:t>
            </a:r>
            <a:endParaRPr lang="en-US" b="1" cap="none" spc="0" dirty="0">
              <a:ln w="1905">
                <a:noFill/>
              </a:ln>
              <a:solidFill>
                <a:schemeClr val="bg2">
                  <a:lumMod val="25000"/>
                </a:schemeClr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12" name="Right Arrow 111"/>
          <p:cNvSpPr/>
          <p:nvPr/>
        </p:nvSpPr>
        <p:spPr>
          <a:xfrm flipH="1">
            <a:off x="7162800" y="3252108"/>
            <a:ext cx="457200" cy="27214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3" name="Right Arrow 112"/>
          <p:cNvSpPr/>
          <p:nvPr/>
        </p:nvSpPr>
        <p:spPr>
          <a:xfrm>
            <a:off x="7620000" y="3613669"/>
            <a:ext cx="228600" cy="291581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4" name="Right Arrow 113"/>
          <p:cNvSpPr/>
          <p:nvPr/>
        </p:nvSpPr>
        <p:spPr>
          <a:xfrm>
            <a:off x="7620000" y="3975230"/>
            <a:ext cx="304800" cy="311020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5" name="Right Arrow 114"/>
          <p:cNvSpPr/>
          <p:nvPr/>
        </p:nvSpPr>
        <p:spPr>
          <a:xfrm>
            <a:off x="7620000" y="5842908"/>
            <a:ext cx="1219200" cy="272142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6" name="Right Arrow 115"/>
          <p:cNvSpPr/>
          <p:nvPr/>
        </p:nvSpPr>
        <p:spPr>
          <a:xfrm>
            <a:off x="7620000" y="4362450"/>
            <a:ext cx="457200" cy="272142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7" name="Right Arrow 116"/>
          <p:cNvSpPr/>
          <p:nvPr/>
        </p:nvSpPr>
        <p:spPr>
          <a:xfrm flipH="1">
            <a:off x="7162800" y="4732564"/>
            <a:ext cx="457200" cy="272142"/>
          </a:xfrm>
          <a:prstGeom prst="rightArrow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2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2">
                      <a:satMod val="140000"/>
                    </a:schemeClr>
                  </a:solidFill>
                  <a:prstDash val="solid"/>
                  <a:miter lim="800000"/>
                </a:ln>
                <a:noFill/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-</a:t>
            </a:r>
            <a:endParaRPr lang="en-US" b="1" dirty="0">
              <a:ln w="18000">
                <a:solidFill>
                  <a:schemeClr val="accent2">
                    <a:satMod val="140000"/>
                  </a:schemeClr>
                </a:solidFill>
                <a:prstDash val="solid"/>
                <a:miter lim="800000"/>
              </a:ln>
              <a:noFill/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8" name="Right Arrow 117"/>
          <p:cNvSpPr/>
          <p:nvPr/>
        </p:nvSpPr>
        <p:spPr>
          <a:xfrm>
            <a:off x="7620000" y="5119783"/>
            <a:ext cx="762000" cy="233267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sp>
        <p:nvSpPr>
          <p:cNvPr id="119" name="Right Arrow 118"/>
          <p:cNvSpPr/>
          <p:nvPr/>
        </p:nvSpPr>
        <p:spPr>
          <a:xfrm>
            <a:off x="7620000" y="5481344"/>
            <a:ext cx="1447800" cy="252706"/>
          </a:xfrm>
          <a:prstGeom prst="rightArrow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 anchorCtr="1"/>
          <a:lstStyle/>
          <a:p>
            <a:pPr algn="ctr"/>
            <a:r>
              <a:rPr lang="en-US" b="1" dirty="0" smtClean="0">
                <a:ln w="18000">
                  <a:solidFill>
                    <a:schemeClr val="accent3">
                      <a:lumMod val="75000"/>
                    </a:schemeClr>
                  </a:solidFill>
                  <a:prstDash val="solid"/>
                  <a:miter lim="800000"/>
                </a:ln>
                <a:solidFill>
                  <a:schemeClr val="accent3">
                    <a:lumMod val="75000"/>
                  </a:schemeClr>
                </a:solidFill>
                <a:effectLst>
                  <a:outerShdw blurRad="25500" dist="23000" dir="7020000" algn="tl">
                    <a:srgbClr val="000000">
                      <a:alpha val="50000"/>
                    </a:srgbClr>
                  </a:outerShdw>
                </a:effectLst>
              </a:rPr>
              <a:t>+</a:t>
            </a:r>
            <a:endParaRPr lang="en-US" b="1" dirty="0">
              <a:ln w="18000">
                <a:solidFill>
                  <a:schemeClr val="accent3">
                    <a:lumMod val="75000"/>
                  </a:schemeClr>
                </a:solidFill>
                <a:prstDash val="solid"/>
                <a:miter lim="800000"/>
              </a:ln>
              <a:solidFill>
                <a:schemeClr val="accent3">
                  <a:lumMod val="75000"/>
                </a:schemeClr>
              </a:solidFill>
              <a:effectLst>
                <a:outerShdw blurRad="25500" dist="23000" dir="7020000" algn="tl">
                  <a:srgbClr val="000000">
                    <a:alpha val="50000"/>
                  </a:srgbClr>
                </a:outerShdw>
              </a:effectLst>
            </a:endParaRPr>
          </a:p>
        </p:txBody>
      </p:sp>
      <p:cxnSp>
        <p:nvCxnSpPr>
          <p:cNvPr id="121" name="Straight Connector 120"/>
          <p:cNvCxnSpPr/>
          <p:nvPr/>
        </p:nvCxnSpPr>
        <p:spPr>
          <a:xfrm rot="5400000">
            <a:off x="6401594" y="4666456"/>
            <a:ext cx="2438400" cy="1588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7" name="Rounded Rectangle 86"/>
          <p:cNvSpPr/>
          <p:nvPr/>
        </p:nvSpPr>
        <p:spPr>
          <a:xfrm>
            <a:off x="57150" y="131445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3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Sygjerime-Permiresim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,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 Box 5"/>
          <p:cNvSpPr txBox="1">
            <a:spLocks noChangeArrowheads="1"/>
          </p:cNvSpPr>
          <p:nvPr/>
        </p:nvSpPr>
        <p:spPr bwMode="auto">
          <a:xfrm>
            <a:off x="457200" y="944940"/>
            <a:ext cx="8686800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1600" dirty="0" err="1">
                <a:latin typeface="Arial" pitchFamily="34" charset="0"/>
                <a:cs typeface="Arial" pitchFamily="34" charset="0"/>
              </a:rPr>
              <a:t>Sygjerime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lidhen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MBESHTETJEN INFRASTRUKTURORE 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–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soft </a:t>
            </a: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Sygjerime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qe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lidhen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CILESINE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e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informacionit</a:t>
            </a:r>
            <a:endParaRPr lang="en-US" sz="1600" dirty="0">
              <a:latin typeface="Arial" pitchFamily="34" charset="0"/>
              <a:cs typeface="Arial" pitchFamily="34" charset="0"/>
            </a:endParaRPr>
          </a:p>
          <a:p>
            <a:endParaRPr lang="en-US" sz="16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1600" dirty="0" err="1" smtClean="0">
                <a:latin typeface="Arial" pitchFamily="34" charset="0"/>
                <a:cs typeface="Arial" pitchFamily="34" charset="0"/>
              </a:rPr>
              <a:t>Zhvendosje</a:t>
            </a:r>
            <a:r>
              <a:rPr lang="en-US" sz="1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e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kerkesave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nga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kerkesa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me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te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gjeneralizuara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e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modesite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aksesi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ndaj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err="1">
                <a:latin typeface="Arial" pitchFamily="34" charset="0"/>
                <a:cs typeface="Arial" pitchFamily="34" charset="0"/>
              </a:rPr>
              <a:t>informacionit</a:t>
            </a:r>
            <a:r>
              <a:rPr lang="en-US" sz="1600" dirty="0">
                <a:latin typeface="Arial" pitchFamily="34" charset="0"/>
                <a:cs typeface="Arial" pitchFamily="34" charset="0"/>
              </a:rPr>
              <a:t> ne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KERKESA ME TE PROFILIZUARA E PERMBAJTESORE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3564511" y="3962400"/>
            <a:ext cx="2229713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Volum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5049276" y="3200400"/>
            <a:ext cx="744948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tjera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3164017" y="3581400"/>
            <a:ext cx="263020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Sjellje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hijshme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ndaj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klientit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3554637" y="4343400"/>
            <a:ext cx="2239587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Akses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per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4" name="Rectangle 13"/>
          <p:cNvSpPr/>
          <p:nvPr/>
        </p:nvSpPr>
        <p:spPr>
          <a:xfrm>
            <a:off x="1688741" y="4779309"/>
            <a:ext cx="4105483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Cilesi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informacioni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qarte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plote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, I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sakte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5" name="Rectangle 14"/>
          <p:cNvSpPr/>
          <p:nvPr/>
        </p:nvSpPr>
        <p:spPr>
          <a:xfrm>
            <a:off x="609600" y="5084109"/>
            <a:ext cx="5184624" cy="246221"/>
          </a:xfrm>
          <a:prstGeom prst="rect">
            <a:avLst/>
          </a:prstGeom>
          <a:noFill/>
        </p:spPr>
        <p:txBody>
          <a:bodyPr wrap="none" lIns="0" tIns="0" rIns="0" bIns="0" anchor="ctr" anchorCtr="0">
            <a:spAutoFit/>
          </a:bodyPr>
          <a:lstStyle/>
          <a:p>
            <a:pPr algn="r"/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Amjente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me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te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pershtateshme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ne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zyrat</a:t>
            </a:r>
            <a:r>
              <a:rPr lang="en-US" sz="1600" dirty="0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 e </a:t>
            </a:r>
            <a:r>
              <a:rPr lang="en-US" sz="1600" dirty="0" err="1" smtClean="0">
                <a:ln w="18415" cmpd="sng">
                  <a:noFill/>
                  <a:prstDash val="solid"/>
                </a:ln>
                <a:solidFill>
                  <a:schemeClr val="tx1">
                    <a:lumMod val="65000"/>
                    <a:lumOff val="35000"/>
                  </a:schemeClr>
                </a:solidFill>
                <a:latin typeface="Arial Rounded MT Bold" pitchFamily="34" charset="0"/>
                <a:cs typeface="Arial" pitchFamily="34" charset="0"/>
              </a:rPr>
              <a:t>sherbimeve</a:t>
            </a:r>
            <a:endParaRPr lang="en-US" sz="1600" dirty="0">
              <a:ln w="18415" cmpd="sng">
                <a:noFill/>
                <a:prstDash val="solid"/>
              </a:ln>
              <a:solidFill>
                <a:schemeClr val="tx1">
                  <a:lumMod val="65000"/>
                  <a:lumOff val="35000"/>
                </a:schemeClr>
              </a:solidFill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18" name="Rectangle 17"/>
          <p:cNvSpPr/>
          <p:nvPr/>
        </p:nvSpPr>
        <p:spPr>
          <a:xfrm>
            <a:off x="5943600" y="3636102"/>
            <a:ext cx="8077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12.9%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9" name="Rectangle 18"/>
          <p:cNvSpPr/>
          <p:nvPr/>
        </p:nvSpPr>
        <p:spPr>
          <a:xfrm>
            <a:off x="5943600" y="4010571"/>
            <a:ext cx="11887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0" name="Rectangle 19"/>
          <p:cNvSpPr/>
          <p:nvPr/>
        </p:nvSpPr>
        <p:spPr>
          <a:xfrm>
            <a:off x="5943600" y="4759509"/>
            <a:ext cx="15697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22.5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21"/>
          <p:cNvSpPr/>
          <p:nvPr/>
        </p:nvSpPr>
        <p:spPr>
          <a:xfrm>
            <a:off x="5943600" y="5133975"/>
            <a:ext cx="17221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23.6%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3" name="Rectangle 22"/>
          <p:cNvSpPr/>
          <p:nvPr/>
        </p:nvSpPr>
        <p:spPr>
          <a:xfrm>
            <a:off x="5943600" y="3261633"/>
            <a:ext cx="13716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4" name="Rectangle 23"/>
          <p:cNvSpPr/>
          <p:nvPr/>
        </p:nvSpPr>
        <p:spPr>
          <a:xfrm>
            <a:off x="5943600" y="4385040"/>
            <a:ext cx="1264920" cy="274320"/>
          </a:xfrm>
          <a:prstGeom prst="rect">
            <a:avLst/>
          </a:prstGeom>
          <a:solidFill>
            <a:schemeClr val="accent1"/>
          </a:solidFill>
          <a:ln/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en-US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18.5%</a:t>
            </a:r>
            <a:endParaRPr lang="en-US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5" name="Rectangle 24"/>
          <p:cNvSpPr/>
          <p:nvPr/>
        </p:nvSpPr>
        <p:spPr>
          <a:xfrm>
            <a:off x="6324600" y="3200400"/>
            <a:ext cx="525785" cy="369332"/>
          </a:xfrm>
          <a:prstGeom prst="rect">
            <a:avLst/>
          </a:prstGeom>
          <a:noFill/>
          <a:ln>
            <a:noFill/>
          </a:ln>
          <a:scene3d>
            <a:camera prst="orthographicFront"/>
            <a:lightRig rig="threePt" dir="t"/>
          </a:scene3d>
          <a:sp3d contourW="12700">
            <a:contourClr>
              <a:schemeClr val="bg1"/>
            </a:contourClr>
          </a:sp3d>
        </p:spPr>
        <p:txBody>
          <a:bodyPr wrap="none" lIns="0" tIns="45720" rIns="0" bIns="45720" anchor="ctr" anchorCtr="0">
            <a:spAutoFit/>
          </a:bodyPr>
          <a:lstStyle/>
          <a:p>
            <a:pPr algn="ctr"/>
            <a:r>
              <a:rPr lang="en-US" b="1" dirty="0" smtClean="0">
                <a:ln w="1905">
                  <a:noFill/>
                </a:ln>
                <a:solidFill>
                  <a:schemeClr val="accent1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  <a:latin typeface="Arial" pitchFamily="34" charset="0"/>
                <a:cs typeface="Arial" pitchFamily="34" charset="0"/>
              </a:rPr>
              <a:t>1.7%</a:t>
            </a:r>
            <a:endParaRPr lang="en-US" b="1" cap="none" spc="0" dirty="0">
              <a:ln w="1905">
                <a:noFill/>
              </a:ln>
              <a:solidFill>
                <a:schemeClr val="accent1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1" name="Rounded Rectangle 20"/>
          <p:cNvSpPr/>
          <p:nvPr/>
        </p:nvSpPr>
        <p:spPr>
          <a:xfrm>
            <a:off x="47625" y="1762125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4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2" action="ppaction://hlinksldjump"/>
          </p:cNvPr>
          <p:cNvSpPr/>
          <p:nvPr/>
        </p:nvSpPr>
        <p:spPr>
          <a:xfrm>
            <a:off x="0" y="0"/>
            <a:ext cx="4206240" cy="307777"/>
          </a:xfrm>
          <a:prstGeom prst="rect">
            <a:avLst/>
          </a:prstGeom>
          <a:ln>
            <a:noFill/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wrap="square" lIns="91440" tIns="0" rIns="91440" bIns="0" anchor="ctr" anchorCtr="0">
            <a:sp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Konkluzione</a:t>
            </a:r>
            <a:r>
              <a:rPr lang="en-US" sz="2000" b="1" spc="50" dirty="0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</a:t>
            </a:r>
            <a:r>
              <a:rPr lang="en-US" sz="2000" b="1" spc="50" dirty="0" err="1" smtClean="0">
                <a:ln w="11430">
                  <a:noFill/>
                </a:ln>
                <a:solidFill>
                  <a:srgbClr val="0070C0"/>
                </a:soli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Biznesi</a:t>
            </a:r>
            <a:endParaRPr lang="en-US" sz="2000" b="1" spc="50" dirty="0" smtClean="0">
              <a:ln w="11430">
                <a:noFill/>
              </a:ln>
              <a:solidFill>
                <a:srgbClr val="0070C0"/>
              </a:soli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Rectangle 3"/>
          <p:cNvSpPr txBox="1">
            <a:spLocks noChangeArrowheads="1"/>
          </p:cNvSpPr>
          <p:nvPr/>
        </p:nvSpPr>
        <p:spPr>
          <a:xfrm>
            <a:off x="457200" y="1600200"/>
            <a:ext cx="8686800" cy="4525963"/>
          </a:xfrm>
          <a:prstGeom prst="rect">
            <a:avLst/>
          </a:prstGeom>
        </p:spPr>
        <p:txBody>
          <a:bodyPr/>
          <a:lstStyle/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SHUMICA E GRUPIT PERFAQSUES PER KOMUNITETIN E BIZNESIT ESHTE E KENAQUR NE PERGJITHESI 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procedurat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ne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lidhje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me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informacionit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publikuar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, verbal,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cilesine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.</a:t>
            </a: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 NJE HARMONIZIM TE METEJSHEM TE KANALEVE TE INFORMACIONIT TE PERDORURA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nga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marresit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dhe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ofruesit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e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sherbimit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licensimit</a:t>
            </a: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endParaRPr kumimoji="0" lang="en-US" sz="16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R="0" lvl="0" algn="l" defTabSz="914400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US" sz="1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Megjithate</a:t>
            </a:r>
            <a:r>
              <a:rPr kumimoji="0" lang="en-US" sz="1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lang="en-US" sz="16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ea typeface="Times New Roman" pitchFamily="18" charset="0"/>
              </a:rPr>
              <a:t>KA PROBLEMATIKA TE CILAT DUHEN ADRESUAR</a:t>
            </a:r>
            <a:endParaRPr lang="en-US" sz="16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ea typeface="Times New Roman" pitchFamily="18" charset="0"/>
            </a:endParaRPr>
          </a:p>
        </p:txBody>
      </p:sp>
      <p:sp>
        <p:nvSpPr>
          <p:cNvPr id="23" name="Rounded Rectangle 22"/>
          <p:cNvSpPr/>
          <p:nvPr/>
        </p:nvSpPr>
        <p:spPr>
          <a:xfrm>
            <a:off x="47625" y="2209800"/>
            <a:ext cx="365760" cy="340519"/>
          </a:xfrm>
          <a:prstGeom prst="roundRect">
            <a:avLst>
              <a:gd name="adj" fmla="val 17500"/>
            </a:avLst>
          </a:prstGeom>
          <a:solidFill>
            <a:srgbClr val="FF0000"/>
          </a:solidFill>
          <a:ln w="12700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 anchorCtr="1">
            <a:spAutoFit/>
          </a:bodyPr>
          <a:lstStyle/>
          <a:p>
            <a:r>
              <a:rPr lang="en-US" sz="2000" b="1" dirty="0" smtClean="0">
                <a:ln w="9525" cmpd="sng">
                  <a:solidFill>
                    <a:schemeClr val="bg1">
                      <a:lumMod val="85000"/>
                    </a:schemeClr>
                  </a:solidFill>
                  <a:prstDash val="solid"/>
                  <a:miter lim="800000"/>
                </a:ln>
                <a:solidFill>
                  <a:schemeClr val="bg1"/>
                </a:solidFill>
                <a:effectLst>
                  <a:outerShdw blurRad="55000" dist="50800" dir="5400000" algn="tl">
                    <a:srgbClr val="000000">
                      <a:alpha val="33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5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1693</TotalTime>
  <Words>2303</Words>
  <Application>Microsoft Office PowerPoint</Application>
  <PresentationFormat>On-screen Show (4:3)</PresentationFormat>
  <Paragraphs>571</Paragraphs>
  <Slides>23</Slides>
  <Notes>0</Notes>
  <HiddenSlides>0</HiddenSlides>
  <MMClips>0</MMClips>
  <ScaleCrop>false</ScaleCrop>
  <HeadingPairs>
    <vt:vector size="6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  <vt:variant>
        <vt:lpstr>Custom Shows</vt:lpstr>
      </vt:variant>
      <vt:variant>
        <vt:i4>1</vt:i4>
      </vt:variant>
    </vt:vector>
  </HeadingPairs>
  <TitlesOfParts>
    <vt:vector size="25" baseType="lpstr"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NETRDA1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edmond</dc:creator>
  <cp:lastModifiedBy>edmond</cp:lastModifiedBy>
  <cp:revision>155</cp:revision>
  <dcterms:created xsi:type="dcterms:W3CDTF">2006-08-16T00:00:00Z</dcterms:created>
  <dcterms:modified xsi:type="dcterms:W3CDTF">2009-03-08T21:29:51Z</dcterms:modified>
</cp:coreProperties>
</file>